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1"/>
  </p:sldMasterIdLst>
  <p:notesMasterIdLst>
    <p:notesMasterId r:id="rId22"/>
  </p:notesMasterIdLst>
  <p:sldIdLst>
    <p:sldId id="256" r:id="rId12"/>
    <p:sldId id="17892" r:id="rId13"/>
    <p:sldId id="17893" r:id="rId14"/>
    <p:sldId id="17894" r:id="rId15"/>
    <p:sldId id="17868" r:id="rId16"/>
    <p:sldId id="17883" r:id="rId17"/>
    <p:sldId id="17881" r:id="rId18"/>
    <p:sldId id="17873" r:id="rId19"/>
    <p:sldId id="17874" r:id="rId20"/>
    <p:sldId id="17890" r:id="rId2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565656"/>
    <a:srgbClr val="1F4A60"/>
    <a:srgbClr val="009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7" autoAdjust="0"/>
    <p:restoredTop sz="88954" autoAdjust="0"/>
  </p:normalViewPr>
  <p:slideViewPr>
    <p:cSldViewPr showGuides="1">
      <p:cViewPr varScale="1">
        <p:scale>
          <a:sx n="116" d="100"/>
          <a:sy n="116" d="100"/>
        </p:scale>
        <p:origin x="102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1.xml"/><Relationship Id="rId24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28D1-58D8-4EBA-AD4A-3097FCE67AD9}" type="datetimeFigureOut">
              <a:rPr lang="da-DK" smtClean="0"/>
              <a:t>12-06-2023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91502-756A-4244-B8CC-0FD4F7A5EFF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7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Goddag og tak fordi jeg må fortælle om vores projekt på dagkirurgisk afdeling, Hvidovre hospital som handler om </a:t>
            </a:r>
            <a:r>
              <a:rPr lang="da-DK" dirty="0" err="1"/>
              <a:t>Quality</a:t>
            </a:r>
            <a:r>
              <a:rPr lang="da-DK" dirty="0"/>
              <a:t> of Recovery efter </a:t>
            </a:r>
            <a:r>
              <a:rPr lang="da-DK" dirty="0" err="1"/>
              <a:t>elektiv</a:t>
            </a:r>
            <a:r>
              <a:rPr lang="da-DK" dirty="0"/>
              <a:t> kirurgi målt med digital QoR-15 spørgeskema.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4502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cap="none" dirty="0"/>
              <a:t>Eller med </a:t>
            </a:r>
            <a:r>
              <a:rPr lang="en-US" sz="1200" b="1" cap="none" dirty="0" err="1"/>
              <a:t>andre</a:t>
            </a:r>
            <a:r>
              <a:rPr lang="en-US" sz="1200" b="1" cap="none" dirty="0"/>
              <a:t> </a:t>
            </a:r>
            <a:r>
              <a:rPr lang="en-US" sz="1200" b="1" cap="none" dirty="0" err="1"/>
              <a:t>ord</a:t>
            </a:r>
            <a:r>
              <a:rPr lang="en-US" sz="1200" b="1" cap="none" dirty="0"/>
              <a:t> er QoR-15</a:t>
            </a:r>
            <a:r>
              <a:rPr lang="en-US" sz="1200" cap="none" dirty="0">
                <a:effectLst/>
              </a:rPr>
              <a:t> et </a:t>
            </a:r>
            <a:r>
              <a:rPr lang="en-US" sz="1200" cap="none" dirty="0" err="1">
                <a:effectLst/>
              </a:rPr>
              <a:t>valideret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spørgeskema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til</a:t>
            </a:r>
            <a:r>
              <a:rPr lang="en-US" sz="1200" cap="none" dirty="0">
                <a:effectLst/>
              </a:rPr>
              <a:t> at </a:t>
            </a:r>
            <a:r>
              <a:rPr lang="en-US" sz="1200" cap="none" dirty="0" err="1">
                <a:effectLst/>
              </a:rPr>
              <a:t>måle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hvor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godt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patienterne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kommer</a:t>
            </a:r>
            <a:r>
              <a:rPr lang="en-US" sz="1200" cap="none" dirty="0">
                <a:effectLst/>
              </a:rPr>
              <a:t> sig </a:t>
            </a:r>
            <a:r>
              <a:rPr lang="en-US" sz="1200" cap="none" dirty="0" err="1">
                <a:effectLst/>
              </a:rPr>
              <a:t>efter</a:t>
            </a:r>
            <a:r>
              <a:rPr lang="en-US" sz="1200" cap="none" dirty="0">
                <a:effectLst/>
              </a:rPr>
              <a:t> operation </a:t>
            </a:r>
            <a:r>
              <a:rPr lang="en-US" sz="1200" cap="none" dirty="0" err="1">
                <a:effectLst/>
              </a:rPr>
              <a:t>ud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fra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deres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oplevelse</a:t>
            </a:r>
            <a:r>
              <a:rPr lang="en-US" sz="1200" cap="none" dirty="0">
                <a:effectLst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cap="none" dirty="0" err="1">
                <a:effectLst/>
              </a:rPr>
              <a:t>Skalaen</a:t>
            </a:r>
            <a:r>
              <a:rPr lang="en-US" sz="1200" cap="none" dirty="0">
                <a:effectLst/>
              </a:rPr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cap="none" dirty="0">
                <a:effectLst/>
              </a:rPr>
              <a:t>I </a:t>
            </a:r>
            <a:r>
              <a:rPr lang="en-US" sz="1200" cap="none" dirty="0" err="1">
                <a:effectLst/>
              </a:rPr>
              <a:t>februar</a:t>
            </a:r>
            <a:r>
              <a:rPr lang="en-US" sz="1200" cap="none" dirty="0">
                <a:effectLst/>
              </a:rPr>
              <a:t> 2022 </a:t>
            </a:r>
            <a:r>
              <a:rPr lang="en-US" sz="1200" cap="none" dirty="0" err="1">
                <a:effectLst/>
              </a:rPr>
              <a:t>blev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en</a:t>
            </a:r>
            <a:r>
              <a:rPr lang="en-US" sz="1200" cap="none" dirty="0">
                <a:effectLst/>
              </a:rPr>
              <a:t> digital version </a:t>
            </a:r>
            <a:r>
              <a:rPr lang="en-US" sz="1200" cap="none" dirty="0" err="1">
                <a:effectLst/>
              </a:rPr>
              <a:t>af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spørgeskemaet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implementeret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på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dagkirurgisk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afdeling</a:t>
            </a:r>
            <a:r>
              <a:rPr lang="en-US" sz="1200" cap="none" dirty="0">
                <a:effectLst/>
              </a:rPr>
              <a:t>, </a:t>
            </a:r>
            <a:r>
              <a:rPr lang="en-US" sz="1200" cap="none" dirty="0" err="1">
                <a:effectLst/>
              </a:rPr>
              <a:t>i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samarbejde</a:t>
            </a:r>
            <a:r>
              <a:rPr lang="en-US" sz="1200" cap="none" dirty="0">
                <a:effectLst/>
              </a:rPr>
              <a:t> med </a:t>
            </a:r>
            <a:r>
              <a:rPr lang="en-US" sz="1200" cap="none" dirty="0" err="1">
                <a:effectLst/>
              </a:rPr>
              <a:t>enhed</a:t>
            </a:r>
            <a:r>
              <a:rPr lang="en-US" sz="1200" cap="none" dirty="0">
                <a:effectLst/>
              </a:rPr>
              <a:t> for </a:t>
            </a:r>
            <a:r>
              <a:rPr lang="en-US" sz="1200" cap="none" dirty="0" err="1">
                <a:effectLst/>
              </a:rPr>
              <a:t>patientrelateret</a:t>
            </a:r>
            <a:r>
              <a:rPr lang="en-US" sz="1200" cap="none" dirty="0">
                <a:effectLst/>
              </a:rPr>
              <a:t> </a:t>
            </a:r>
            <a:r>
              <a:rPr lang="en-US" sz="1200" cap="none" dirty="0" err="1">
                <a:effectLst/>
              </a:rPr>
              <a:t>oplysninger</a:t>
            </a:r>
            <a:r>
              <a:rPr lang="en-US" sz="1200" cap="none" dirty="0">
                <a:effectLst/>
              </a:rPr>
              <a:t> region H. </a:t>
            </a:r>
            <a:r>
              <a:rPr lang="en-US" sz="1200" cap="none" dirty="0" err="1">
                <a:effectLst/>
              </a:rPr>
              <a:t>Spørgeskemaet</a:t>
            </a:r>
            <a:r>
              <a:rPr lang="en-US" sz="1200" cap="none" dirty="0">
                <a:effectLst/>
              </a:rPr>
              <a:t>…</a:t>
            </a:r>
            <a:endParaRPr lang="en-US" cap="none" dirty="0"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cap="none" dirty="0">
                <a:effectLst/>
              </a:rPr>
              <a:t>Her </a:t>
            </a:r>
            <a:r>
              <a:rPr lang="en-US" cap="none" dirty="0" err="1">
                <a:effectLst/>
              </a:rPr>
              <a:t>kan</a:t>
            </a:r>
            <a:r>
              <a:rPr lang="en-US" cap="none" dirty="0">
                <a:effectLst/>
              </a:rPr>
              <a:t> I se </a:t>
            </a:r>
            <a:r>
              <a:rPr lang="en-US" cap="none" dirty="0" err="1">
                <a:effectLst/>
              </a:rPr>
              <a:t>hvordan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spørgeskemaet</a:t>
            </a:r>
            <a:r>
              <a:rPr lang="en-US" cap="none" dirty="0">
                <a:effectLst/>
              </a:rPr>
              <a:t> ser </a:t>
            </a:r>
            <a:r>
              <a:rPr lang="en-US" cap="none" dirty="0" err="1">
                <a:effectLst/>
              </a:rPr>
              <a:t>ud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som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papir-udgave</a:t>
            </a:r>
            <a:r>
              <a:rPr lang="en-US" cap="none" dirty="0">
                <a:effectLst/>
              </a:rPr>
              <a:t>. Som </a:t>
            </a:r>
            <a:r>
              <a:rPr lang="en-US" cap="none" dirty="0" err="1">
                <a:effectLst/>
              </a:rPr>
              <a:t>sagt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indeholder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skemaet</a:t>
            </a:r>
            <a:r>
              <a:rPr lang="en-US" cap="none" dirty="0">
                <a:effectLst/>
              </a:rPr>
              <a:t> 15 </a:t>
            </a:r>
            <a:r>
              <a:rPr lang="en-US" cap="none" dirty="0" err="1">
                <a:effectLst/>
              </a:rPr>
              <a:t>spørgsmål</a:t>
            </a:r>
            <a:r>
              <a:rPr lang="en-US" cap="none" dirty="0">
                <a:effectLst/>
              </a:rPr>
              <a:t> om </a:t>
            </a:r>
            <a:r>
              <a:rPr lang="en-US" cap="none" dirty="0" err="1">
                <a:effectLst/>
              </a:rPr>
              <a:t>hvordan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patienterne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har</a:t>
            </a:r>
            <a:r>
              <a:rPr lang="en-US" cap="none" dirty="0">
                <a:effectLst/>
              </a:rPr>
              <a:t> haft det de </a:t>
            </a:r>
            <a:r>
              <a:rPr lang="en-US" cap="none" dirty="0" err="1">
                <a:effectLst/>
              </a:rPr>
              <a:t>sidste</a:t>
            </a:r>
            <a:r>
              <a:rPr lang="en-US" cap="none" dirty="0">
                <a:effectLst/>
              </a:rPr>
              <a:t> 24 timer. </a:t>
            </a:r>
            <a:r>
              <a:rPr lang="en-US" cap="none" dirty="0" err="1">
                <a:effectLst/>
              </a:rPr>
              <a:t>Skemaet</a:t>
            </a:r>
            <a:r>
              <a:rPr lang="en-US" cap="none" dirty="0">
                <a:effectLst/>
              </a:rPr>
              <a:t> er delt I 2 del, del A </a:t>
            </a:r>
            <a:r>
              <a:rPr lang="en-US" cap="none" dirty="0" err="1">
                <a:effectLst/>
              </a:rPr>
              <a:t>indeholder</a:t>
            </a:r>
            <a:r>
              <a:rPr lang="en-US" cap="none" dirty="0">
                <a:effectLst/>
              </a:rPr>
              <a:t> 10 </a:t>
            </a:r>
            <a:r>
              <a:rPr lang="en-US" cap="none" dirty="0" err="1">
                <a:effectLst/>
              </a:rPr>
              <a:t>spørgsmål</a:t>
            </a:r>
            <a:r>
              <a:rPr lang="en-US" cap="none" dirty="0">
                <a:effectLst/>
              </a:rPr>
              <a:t> om </a:t>
            </a:r>
            <a:r>
              <a:rPr lang="en-US" cap="none" dirty="0" err="1">
                <a:effectLst/>
              </a:rPr>
              <a:t>patienterne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har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været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i</a:t>
            </a:r>
            <a:r>
              <a:rPr lang="en-US" cap="none" dirty="0">
                <a:effectLst/>
              </a:rPr>
              <a:t> stand </a:t>
            </a:r>
            <a:r>
              <a:rPr lang="en-US" cap="none" dirty="0" err="1">
                <a:effectLst/>
              </a:rPr>
              <a:t>til</a:t>
            </a:r>
            <a:r>
              <a:rPr lang="en-US" cap="none" dirty="0">
                <a:effectLst/>
              </a:rPr>
              <a:t> at </a:t>
            </a:r>
            <a:r>
              <a:rPr lang="en-US" cap="none" dirty="0" err="1">
                <a:effectLst/>
              </a:rPr>
              <a:t>nyde</a:t>
            </a:r>
            <a:r>
              <a:rPr lang="en-US" cap="none" dirty="0">
                <a:effectLst/>
              </a:rPr>
              <a:t> mad, </a:t>
            </a:r>
            <a:r>
              <a:rPr lang="en-US" cap="none" dirty="0" err="1">
                <a:effectLst/>
              </a:rPr>
              <a:t>sovet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godt</a:t>
            </a:r>
            <a:r>
              <a:rPr lang="en-US" cap="none" dirty="0">
                <a:effectLst/>
              </a:rPr>
              <a:t>, </a:t>
            </a:r>
            <a:r>
              <a:rPr lang="en-US" cap="none" dirty="0" err="1">
                <a:effectLst/>
              </a:rPr>
              <a:t>været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i</a:t>
            </a:r>
            <a:r>
              <a:rPr lang="en-US" cap="none" dirty="0">
                <a:effectLst/>
              </a:rPr>
              <a:t> stand </a:t>
            </a:r>
            <a:r>
              <a:rPr lang="en-US" cap="none" dirty="0" err="1">
                <a:effectLst/>
              </a:rPr>
              <a:t>til</a:t>
            </a:r>
            <a:r>
              <a:rPr lang="en-US" cap="none" dirty="0">
                <a:effectLst/>
              </a:rPr>
              <a:t> at </a:t>
            </a:r>
            <a:r>
              <a:rPr lang="en-US" cap="none" dirty="0" err="1">
                <a:effectLst/>
              </a:rPr>
              <a:t>klare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personlig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pleje</a:t>
            </a:r>
            <a:r>
              <a:rPr lang="en-US" cap="none" dirty="0">
                <a:effectLst/>
              </a:rPr>
              <a:t> og hygiene, om de </a:t>
            </a:r>
            <a:r>
              <a:rPr lang="en-US" cap="none" dirty="0" err="1">
                <a:effectLst/>
              </a:rPr>
              <a:t>har</a:t>
            </a:r>
            <a:r>
              <a:rPr lang="en-US" cap="none" dirty="0">
                <a:effectLst/>
              </a:rPr>
              <a:t> haft </a:t>
            </a:r>
            <a:r>
              <a:rPr lang="en-US" cap="none" dirty="0" err="1">
                <a:effectLst/>
              </a:rPr>
              <a:t>en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følelse</a:t>
            </a:r>
            <a:r>
              <a:rPr lang="en-US" cap="none" dirty="0">
                <a:effectLst/>
              </a:rPr>
              <a:t> af general </a:t>
            </a:r>
            <a:r>
              <a:rPr lang="en-US" cap="none" dirty="0" err="1">
                <a:effectLst/>
              </a:rPr>
              <a:t>velvære</a:t>
            </a:r>
            <a:r>
              <a:rPr lang="en-US" cap="none" dirty="0">
                <a:effectLst/>
              </a:rPr>
              <a:t>. 0 er </a:t>
            </a:r>
            <a:r>
              <a:rPr lang="en-US" cap="none" dirty="0" err="1">
                <a:effectLst/>
              </a:rPr>
              <a:t>på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intet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tidspunkt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og</a:t>
            </a:r>
            <a:r>
              <a:rPr lang="en-US" cap="none" dirty="0">
                <a:effectLst/>
              </a:rPr>
              <a:t> 10 hele </a:t>
            </a:r>
            <a:r>
              <a:rPr lang="en-US" cap="none" dirty="0" err="1">
                <a:effectLst/>
              </a:rPr>
              <a:t>tiden</a:t>
            </a:r>
            <a:r>
              <a:rPr lang="en-US" cap="none" dirty="0">
                <a:effectLst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cap="none" dirty="0">
                <a:effectLst/>
              </a:rPr>
              <a:t>Den </a:t>
            </a:r>
            <a:r>
              <a:rPr lang="en-US" cap="none" dirty="0" err="1">
                <a:effectLst/>
              </a:rPr>
              <a:t>sidste</a:t>
            </a:r>
            <a:r>
              <a:rPr lang="en-US" cap="none" dirty="0">
                <a:effectLst/>
              </a:rPr>
              <a:t> del </a:t>
            </a:r>
            <a:r>
              <a:rPr lang="en-US" cap="none" dirty="0" err="1">
                <a:effectLst/>
              </a:rPr>
              <a:t>af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skemaet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indeholder</a:t>
            </a:r>
            <a:r>
              <a:rPr lang="en-US" cap="none" dirty="0">
                <a:effectLst/>
              </a:rPr>
              <a:t> 5 </a:t>
            </a:r>
            <a:r>
              <a:rPr lang="en-US" cap="none" dirty="0" err="1">
                <a:effectLst/>
              </a:rPr>
              <a:t>spørgsmål</a:t>
            </a:r>
            <a:r>
              <a:rPr lang="en-US" cap="none" dirty="0">
                <a:effectLst/>
              </a:rPr>
              <a:t> om </a:t>
            </a:r>
            <a:r>
              <a:rPr lang="en-US" cap="none" dirty="0" err="1">
                <a:effectLst/>
              </a:rPr>
              <a:t>smerter</a:t>
            </a:r>
            <a:r>
              <a:rPr lang="en-US" cap="none" dirty="0">
                <a:effectLst/>
              </a:rPr>
              <a:t>, </a:t>
            </a:r>
            <a:r>
              <a:rPr lang="en-US" cap="none" dirty="0" err="1">
                <a:effectLst/>
              </a:rPr>
              <a:t>kvalme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og</a:t>
            </a:r>
            <a:r>
              <a:rPr lang="en-US" cap="none" dirty="0">
                <a:effectLst/>
              </a:rPr>
              <a:t> om </a:t>
            </a:r>
            <a:r>
              <a:rPr lang="en-US" cap="none" dirty="0" err="1">
                <a:effectLst/>
              </a:rPr>
              <a:t>patienternes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følelsesmæssige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tilstand</a:t>
            </a:r>
            <a:r>
              <a:rPr lang="en-US" cap="none" dirty="0">
                <a:effectLst/>
              </a:rPr>
              <a:t>. 10 </a:t>
            </a:r>
            <a:r>
              <a:rPr lang="en-US" cap="none" dirty="0" err="1">
                <a:effectLst/>
              </a:rPr>
              <a:t>på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intet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tidspunkt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og</a:t>
            </a:r>
            <a:r>
              <a:rPr lang="en-US" cap="none" dirty="0">
                <a:effectLst/>
              </a:rPr>
              <a:t> 0 hele </a:t>
            </a:r>
            <a:r>
              <a:rPr lang="en-US" cap="none" dirty="0" err="1">
                <a:effectLst/>
              </a:rPr>
              <a:t>tiden</a:t>
            </a:r>
            <a:r>
              <a:rPr lang="en-US" cap="none" dirty="0">
                <a:effectLst/>
              </a:rPr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478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QoR</a:t>
            </a:r>
            <a:r>
              <a:rPr lang="da-DK" dirty="0"/>
              <a:t> score benyttes…</a:t>
            </a:r>
          </a:p>
          <a:p>
            <a:r>
              <a:rPr lang="da-DK" dirty="0"/>
              <a:t>Spørgeskemaet anvendes også efter akut kirurgi, til både indlagte og ambulante patienter. Kan udfyldes 1 eller flere dage inden operation og efterfølgende på dage 1, 3, 7 og 30 dage efter operation. Det er klart at man forventer at jo længere tid det går jo højere den totale score bliver.</a:t>
            </a:r>
          </a:p>
          <a:p>
            <a:r>
              <a:rPr lang="da-DK" dirty="0"/>
              <a:t>Efter et studie fra 2018 kan </a:t>
            </a:r>
            <a:r>
              <a:rPr lang="da-DK" dirty="0" err="1"/>
              <a:t>QoR</a:t>
            </a:r>
            <a:r>
              <a:rPr lang="da-DK" dirty="0"/>
              <a:t> score </a:t>
            </a:r>
            <a:r>
              <a:rPr lang="da-DK" dirty="0" err="1"/>
              <a:t>categoriseres</a:t>
            </a:r>
            <a:r>
              <a:rPr lang="da-DK" dirty="0"/>
              <a:t> i fremragende hvis den totale score er 135… Denne </a:t>
            </a:r>
            <a:r>
              <a:rPr lang="da-DK" dirty="0" err="1"/>
              <a:t>klassification</a:t>
            </a:r>
            <a:r>
              <a:rPr lang="da-DK" dirty="0"/>
              <a:t> gøre det muligt at lave en </a:t>
            </a:r>
            <a:r>
              <a:rPr lang="da-DK" dirty="0" err="1"/>
              <a:t>qualitatitv</a:t>
            </a:r>
            <a:r>
              <a:rPr lang="da-DK" dirty="0"/>
              <a:t> vurdering af resultaterne.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72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Kan I se en kort video af hvordan spørgeskemaet besvares i appen.</a:t>
            </a:r>
          </a:p>
          <a:p>
            <a:r>
              <a:rPr lang="da-DK" dirty="0"/>
              <a:t>Som I kan se tager det 5 sekunder at besvare skemaet </a:t>
            </a:r>
            <a:r>
              <a:rPr lang="da-DK" dirty="0">
                <a:sym typeface="Wingdings" panose="05000000000000000000" pitchFamily="2" charset="2"/>
              </a:rPr>
              <a:t>. Nej i gennemsnit tager det ca. 2,5 min, hvis appen virker 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168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</a:rPr>
              <a:t>Og</a:t>
            </a:r>
            <a:r>
              <a:rPr lang="en-US" sz="1200" dirty="0">
                <a:effectLst/>
              </a:rPr>
              <a:t> her er der </a:t>
            </a:r>
            <a:r>
              <a:rPr lang="en-US" sz="1200" dirty="0" err="1">
                <a:effectLst/>
              </a:rPr>
              <a:t>nogle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resultater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fra</a:t>
            </a:r>
            <a:r>
              <a:rPr lang="en-US" sz="1200" dirty="0">
                <a:effectLst/>
              </a:rPr>
              <a:t> det </a:t>
            </a:r>
            <a:r>
              <a:rPr lang="en-US" sz="1200" dirty="0" err="1">
                <a:effectLst/>
              </a:rPr>
              <a:t>første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år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projektet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har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været</a:t>
            </a:r>
            <a:r>
              <a:rPr lang="en-US" sz="1200" dirty="0">
                <a:effectLst/>
              </a:rPr>
              <a:t> I gang.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</a:rPr>
              <a:t>I </a:t>
            </a:r>
            <a:r>
              <a:rPr lang="en-US" sz="1200" dirty="0" err="1">
                <a:effectLst/>
              </a:rPr>
              <a:t>perioden</a:t>
            </a:r>
            <a:r>
              <a:rPr lang="en-US" sz="1200" dirty="0">
                <a:effectLst/>
              </a:rPr>
              <a:t>… I </a:t>
            </a:r>
            <a:r>
              <a:rPr lang="en-US" sz="1200" dirty="0" err="1">
                <a:effectLst/>
              </a:rPr>
              <a:t>dette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tal</a:t>
            </a:r>
            <a:r>
              <a:rPr lang="en-US" sz="1200" dirty="0">
                <a:effectLst/>
              </a:rPr>
              <a:t> er der </a:t>
            </a:r>
            <a:r>
              <a:rPr lang="en-US" sz="1200" dirty="0" err="1">
                <a:effectLst/>
              </a:rPr>
              <a:t>inkluderet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ikke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dansktalende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patienter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hvilke</a:t>
            </a:r>
            <a:r>
              <a:rPr lang="en-US" sz="1200" dirty="0">
                <a:effectLst/>
              </a:rPr>
              <a:t> vi </a:t>
            </a:r>
            <a:r>
              <a:rPr lang="en-US" sz="1200" dirty="0" err="1">
                <a:effectLst/>
              </a:rPr>
              <a:t>har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en</a:t>
            </a:r>
            <a:r>
              <a:rPr lang="en-US" sz="1200" dirty="0">
                <a:effectLst/>
              </a:rPr>
              <a:t> del </a:t>
            </a:r>
            <a:r>
              <a:rPr lang="en-US" sz="1200" dirty="0" err="1">
                <a:effectLst/>
              </a:rPr>
              <a:t>af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på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Vestegen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og</a:t>
            </a:r>
            <a:r>
              <a:rPr lang="en-US" sz="1200" dirty="0">
                <a:effectLst/>
              </a:rPr>
              <a:t> der </a:t>
            </a:r>
            <a:r>
              <a:rPr lang="en-US" sz="1200" dirty="0" err="1">
                <a:effectLst/>
              </a:rPr>
              <a:t>skal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også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siges</a:t>
            </a:r>
            <a:r>
              <a:rPr lang="en-US" sz="1200" dirty="0">
                <a:effectLst/>
              </a:rPr>
              <a:t> at det er ca. </a:t>
            </a:r>
            <a:r>
              <a:rPr lang="en-US" sz="1200" dirty="0" err="1">
                <a:effectLst/>
              </a:rPr>
              <a:t>halvdelen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af</a:t>
            </a:r>
            <a:r>
              <a:rPr lang="en-US" sz="1200" dirty="0">
                <a:effectLst/>
              </a:rPr>
              <a:t> pt. </a:t>
            </a:r>
            <a:r>
              <a:rPr lang="en-US" sz="1200" dirty="0" err="1">
                <a:effectLst/>
              </a:rPr>
              <a:t>som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har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downloadet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MinSP</a:t>
            </a:r>
            <a:endParaRPr lang="en-US" sz="12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</a:rPr>
              <a:t>Af</a:t>
            </a:r>
            <a:r>
              <a:rPr lang="en-US" sz="1200" dirty="0">
                <a:effectLst/>
              </a:rPr>
              <a:t> de 5600 </a:t>
            </a:r>
            <a:r>
              <a:rPr lang="en-US" sz="1200" dirty="0" err="1">
                <a:effectLst/>
              </a:rPr>
              <a:t>patienter</a:t>
            </a:r>
            <a:r>
              <a:rPr lang="en-US" sz="1200" dirty="0">
                <a:effectLst/>
              </a:rPr>
              <a:t> var der 1330, </a:t>
            </a:r>
            <a:r>
              <a:rPr lang="en-US" sz="1200" dirty="0" err="1">
                <a:effectLst/>
              </a:rPr>
              <a:t>som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udfyldte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mindst</a:t>
            </a:r>
            <a:r>
              <a:rPr lang="en-US" sz="1200" dirty="0">
                <a:effectLst/>
              </a:rPr>
              <a:t>.. </a:t>
            </a:r>
            <a:r>
              <a:rPr lang="en-US" sz="1200" dirty="0" err="1">
                <a:effectLst/>
              </a:rPr>
              <a:t>Og</a:t>
            </a:r>
            <a:r>
              <a:rPr lang="en-US" sz="1200" dirty="0">
                <a:effectLst/>
              </a:rPr>
              <a:t> 990 </a:t>
            </a:r>
            <a:r>
              <a:rPr lang="en-US" sz="1200" dirty="0" err="1">
                <a:effectLst/>
              </a:rPr>
              <a:t>patienter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udfyldte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skemaet</a:t>
            </a:r>
            <a:r>
              <a:rPr lang="en-US" sz="1200" dirty="0">
                <a:effectLst/>
              </a:rPr>
              <a:t> 24 timer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</a:rPr>
              <a:t>Af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disse</a:t>
            </a:r>
            <a:r>
              <a:rPr lang="en-US" sz="1200" dirty="0">
                <a:effectLst/>
              </a:rPr>
              <a:t> </a:t>
            </a:r>
            <a:r>
              <a:rPr lang="en-US" sz="1200" dirty="0" err="1">
                <a:effectLst/>
              </a:rPr>
              <a:t>havde</a:t>
            </a:r>
            <a:r>
              <a:rPr lang="en-US" sz="1200" dirty="0">
                <a:effectLst/>
              </a:rPr>
              <a:t> 18% </a:t>
            </a:r>
            <a:r>
              <a:rPr lang="en-US" sz="1200" dirty="0" err="1">
                <a:effectLst/>
              </a:rPr>
              <a:t>fremragende</a:t>
            </a:r>
            <a:r>
              <a:rPr lang="en-US" sz="1200" dirty="0">
                <a:effectLst/>
              </a:rPr>
              <a:t> score, 26% god score, 44% </a:t>
            </a:r>
            <a:r>
              <a:rPr lang="en-US" sz="1200" dirty="0" err="1">
                <a:effectLst/>
              </a:rPr>
              <a:t>moderat</a:t>
            </a:r>
            <a:r>
              <a:rPr lang="en-US" sz="1200" dirty="0">
                <a:effectLst/>
              </a:rPr>
              <a:t> score </a:t>
            </a:r>
            <a:r>
              <a:rPr lang="en-US" sz="1200" dirty="0" err="1">
                <a:effectLst/>
              </a:rPr>
              <a:t>og</a:t>
            </a:r>
            <a:r>
              <a:rPr lang="en-US" sz="1200" dirty="0">
                <a:effectLst/>
              </a:rPr>
              <a:t> 22% </a:t>
            </a:r>
            <a:r>
              <a:rPr lang="en-US" sz="1200" dirty="0" err="1">
                <a:effectLst/>
              </a:rPr>
              <a:t>ringe</a:t>
            </a:r>
            <a:r>
              <a:rPr lang="en-US" sz="1200" dirty="0">
                <a:effectLst/>
              </a:rPr>
              <a:t> score.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4367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På denne tabel kan I se svarhyppighed på de forskellige operationstyper. Det højeste svarhyppighed var fra pt. som fik lavet </a:t>
            </a:r>
            <a:r>
              <a:rPr lang="da-DK" dirty="0" err="1"/>
              <a:t>gynekologisk</a:t>
            </a:r>
            <a:r>
              <a:rPr lang="da-DK" dirty="0"/>
              <a:t> kirurgi med laser med 42%. Andre eksempler er </a:t>
            </a:r>
            <a:r>
              <a:rPr lang="da-DK" dirty="0" err="1"/>
              <a:t>knæartroskopier</a:t>
            </a:r>
            <a:r>
              <a:rPr lang="da-DK" dirty="0"/>
              <a:t> 31% og den laveste svarhyppighed var blandt EVAC og abort patienter med 11 % i svarhyppighed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222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Øget promovering af appen </a:t>
            </a:r>
            <a:r>
              <a:rPr lang="da-DK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MinSP</a:t>
            </a:r>
            <a:r>
              <a:rPr lang="da-DK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og spørgeskemaet, kan være med at opnå højere </a:t>
            </a:r>
            <a:r>
              <a:rPr lang="da-DK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besvarelsesprocent. Dette vil give </a:t>
            </a:r>
            <a:r>
              <a:rPr lang="da-DK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afdelingen mulighed for at monitorere kvaliteten af den enkelte patients behandling og forløb, samt at få et større overblik over patientgruppen og foretage sammenligninger mellem patienter, da data registreres direkte i SP og kan opsummeres i rapporter.</a:t>
            </a:r>
            <a:endParaRPr lang="da-DK" sz="1200" strike="sngStrike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QoR15DK  er et velegnet redskab til at monitorere kvaliteten af de første 5 dages postoperative forløb efter dagkirurgiske operationer.  </a:t>
            </a:r>
            <a:endParaRPr lang="da-DK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1956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da-DK" sz="1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 stigende digitalisering og brug af digitale patientrapporterede </a:t>
            </a:r>
            <a:r>
              <a:rPr lang="da-DK" sz="1800" b="1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oplsyninger</a:t>
            </a:r>
            <a:r>
              <a:rPr lang="da-DK" sz="1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det danske sundhedssystem har til formål at sætte fokus på patientens perspektiv på behandling og at øge </a:t>
            </a:r>
            <a:r>
              <a:rPr lang="da-DK" sz="1800" b="1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patientindragelse</a:t>
            </a:r>
            <a:r>
              <a:rPr lang="da-DK" sz="1800" b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Implementering af spørgeskemaet QoR-15 giver mulighed for en struktureret og valideret kvalitetsopfølgning på alle kirurgiske indgreb og kan i fremtiden ved bredt implementering på tværs af afdelinger og hospitaler drage værdifulde erfaringer på patientoplevet kvalitet.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7013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er vores ledelse i reception på vores afdeling som fejrede 10 års </a:t>
            </a:r>
            <a:r>
              <a:rPr lang="da-DK" dirty="0" err="1"/>
              <a:t>jubileum</a:t>
            </a:r>
            <a:r>
              <a:rPr lang="da-DK" dirty="0"/>
              <a:t> i januar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91502-756A-4244-B8CC-0FD4F7A5EFF5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1616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989138"/>
            <a:ext cx="12191423" cy="48714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031C12-8933-4DF7-B9DD-4C7F8E5256F3}"/>
              </a:ext>
            </a:extLst>
          </p:cNvPr>
          <p:cNvSpPr/>
          <p:nvPr userDrawn="1"/>
        </p:nvSpPr>
        <p:spPr>
          <a:xfrm>
            <a:off x="11508432" y="1989138"/>
            <a:ext cx="683568" cy="4871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9" y="2720891"/>
            <a:ext cx="9435658" cy="1981738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66839" y="5101432"/>
            <a:ext cx="9433105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pic>
        <p:nvPicPr>
          <p:cNvPr id="2056931735" name="image" descr="{&quot;templafy&quot;:{&quot;id&quot;:&quot;246cec23-b50d-4227-bd3f-7bc2b1559e8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" y="-3600"/>
            <a:ext cx="12200400" cy="6865200"/>
          </a:xfrm>
          <a:prstGeom prst="rect">
            <a:avLst/>
          </a:prstGeom>
        </p:spPr>
      </p:pic>
      <p:pic>
        <p:nvPicPr>
          <p:cNvPr id="2127405820" name="image" descr="{&quot;templafy&quot;:{&quot;id&quot;:&quot;30ab37f5-c38e-4178-8fd7-c572c97eff7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0" y="-7200"/>
            <a:ext cx="12200400" cy="6865200"/>
          </a:xfrm>
          <a:prstGeom prst="rect">
            <a:avLst/>
          </a:prstGeom>
        </p:spPr>
      </p:pic>
      <p:sp>
        <p:nvSpPr>
          <p:cNvPr id="17" name="text" descr="{&quot;templafy&quot;:{&quot;id&quot;:&quot;aa5e1625-ad7f-4712-b0d0-3b30edeeca86&quot;}}" title="Form.PresentationTitle">
            <a:extLst>
              <a:ext uri="{FF2B5EF4-FFF2-40B4-BE49-F238E27FC236}">
                <a16:creationId xmlns:a16="http://schemas.microsoft.com/office/drawing/2014/main" id="{6E96F3D6-F9A3-4A0A-AF11-9947015BA81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16a3c4ff-80c3-482d-8b93-d80eda76bae7&quot;}}" title="UserProfile.Name">
            <a:extLst>
              <a:ext uri="{FF2B5EF4-FFF2-40B4-BE49-F238E27FC236}">
                <a16:creationId xmlns:a16="http://schemas.microsoft.com/office/drawing/2014/main" id="{443C3F1B-6F22-44FD-9D20-8046FEEFD6D9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856630068" name="image" descr="{&quot;templafy&quot;:{&quot;id&quot;:&quot;18ba30ac-ebff-4762-90cd-28790e55d27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606365256" name="image" descr="{&quot;templafy&quot;:{&quot;id&quot;:&quot;74e422ef-f732-40ca-908b-cc40305db16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2111729322" name="image" descr="{&quot;templafy&quot;:{&quot;id&quot;:&quot;4162c5ff-e32f-414c-ad0c-9937b3f462a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feba6b9e-0962-4409-b0e7-c3c7b438e159&quot;}}" title="UserProfile.Office.Virksomhed_{{DocumentLanguage}}">
            <a:extLst>
              <a:ext uri="{FF2B5EF4-FFF2-40B4-BE49-F238E27FC236}">
                <a16:creationId xmlns:a16="http://schemas.microsoft.com/office/drawing/2014/main" id="{516BAA53-8511-47D7-9AD0-B6F8B7A92F4D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29" name="text" descr="{&quot;templafy&quot;:{&quot;id&quot;:&quot;21f8849d-7ba0-4fb4-b332-9a06a6f5cc1b&quot;}}" title="UserProfile.CenterFreeText">
            <a:extLst>
              <a:ext uri="{FF2B5EF4-FFF2-40B4-BE49-F238E27FC236}">
                <a16:creationId xmlns:a16="http://schemas.microsoft.com/office/drawing/2014/main" id="{5A30AC9F-7EFA-48B4-8857-325A6FCD653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30" name="text" descr="{&quot;templafy&quot;:{&quot;id&quot;:&quot;2513de26-c0f3-4a23-a937-0ffe156b44ea&quot;}}" hidden="1" title="UserProfile.Centers.Center_{{DocumentLanguage}}">
            <a:extLst>
              <a:ext uri="{FF2B5EF4-FFF2-40B4-BE49-F238E27FC236}">
                <a16:creationId xmlns:a16="http://schemas.microsoft.com/office/drawing/2014/main" id="{A6175086-BB3F-4D08-AA72-D59A277C3D8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1" name="text" descr="{&quot;templafy&quot;:{&quot;id&quot;:&quot;30e6d130-b4cc-49ec-ab8a-684d98ed8584&quot;}}" hidden="1" title="Form.Manuel_dato">
            <a:extLst>
              <a:ext uri="{FF2B5EF4-FFF2-40B4-BE49-F238E27FC236}">
                <a16:creationId xmlns:a16="http://schemas.microsoft.com/office/drawing/2014/main" id="{85898D87-959A-4A63-81D8-7ADE604F690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423740254" name="image" descr="{&quot;templafy&quot;:{&quot;id&quot;:&quot;6bca3cea-9a8b-4854-8a88-1b9d5eee4913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E55E047F-2AFD-4BEC-B4DB-DCB9462504F9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90606631" name="image" descr="{&quot;templafy&quot;:{&quot;id&quot;:&quot;e91054a8-9038-45ee-82e1-2d25755899e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39577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55FD13A4-D9BD-4B21-9B2C-0F540E4526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4984"/>
            <a:ext cx="116417" cy="594784"/>
          </a:xfrm>
          <a:prstGeom prst="rect">
            <a:avLst/>
          </a:prstGeom>
        </p:spPr>
      </p:pic>
      <p:pic>
        <p:nvPicPr>
          <p:cNvPr id="1921119588" name="image" descr="{&quot;templafy&quot;:{&quot;id&quot;:&quot;6a2086c9-55f1-4079-ad73-ae8bfd5cdf5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illede og 2/3 tekst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414A781-E1EA-496D-8900-B19CC3003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  <a:endParaRPr lang="en-GB" dirty="0"/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7999" y="1974850"/>
            <a:ext cx="3503865" cy="3509963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5147999" y="1989138"/>
            <a:ext cx="6356613" cy="3495675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2AF5AB9-1CB1-496F-9EC0-8AEA03F4AD6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920C77BC-0619-4B83-AE63-F3B07DBCC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C6D3D0-36E3-4258-918C-894C1CE2B9D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68b89a95-6a81-4bd0-ae6d-44dd2e061055&quot;}}" title="UserProfile.Office.Virksomhed_{{DocumentLanguage}}">
            <a:extLst>
              <a:ext uri="{FF2B5EF4-FFF2-40B4-BE49-F238E27FC236}">
                <a16:creationId xmlns:a16="http://schemas.microsoft.com/office/drawing/2014/main" id="{094D48D1-3A36-4256-98E2-3E09E16F9613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0" name="text" descr="{&quot;templafy&quot;:{&quot;id&quot;:&quot;3cf77540-8c1d-4d07-8b12-2a5b8cc4951a&quot;}}" title="UserProfile.CenterFreeText">
            <a:extLst>
              <a:ext uri="{FF2B5EF4-FFF2-40B4-BE49-F238E27FC236}">
                <a16:creationId xmlns:a16="http://schemas.microsoft.com/office/drawing/2014/main" id="{4A81FBCC-2D00-40FA-A91D-C1C678FFE578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1" name="text" descr="{&quot;templafy&quot;:{&quot;id&quot;:&quot;818930c2-4bcb-4933-9ba9-3b48cd9c775f&quot;}}" hidden="1" title="UserProfile.Centers.Center_{{DocumentLanguage}}">
            <a:extLst>
              <a:ext uri="{FF2B5EF4-FFF2-40B4-BE49-F238E27FC236}">
                <a16:creationId xmlns:a16="http://schemas.microsoft.com/office/drawing/2014/main" id="{A4EBEBF1-96B2-4FD9-9A1F-0DC4B6399BD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2" name="text" descr="{&quot;templafy&quot;:{&quot;id&quot;:&quot;e7b99c57-2bb2-40cb-9632-65bb9a1eb316&quot;}}" title="Form.PresentationTitle">
            <a:extLst>
              <a:ext uri="{FF2B5EF4-FFF2-40B4-BE49-F238E27FC236}">
                <a16:creationId xmlns:a16="http://schemas.microsoft.com/office/drawing/2014/main" id="{27955C15-87DF-44D3-BB7F-46DF20BDC193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175365487" name="image" descr="{&quot;templafy&quot;:{&quot;id&quot;:&quot;cd98d2f4-a8d3-4ae7-9394-3cf06fcf9ff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389985119" name="image" descr="{&quot;templafy&quot;:{&quot;id&quot;:&quot;8bf27447-c7be-41c2-91f0-29f39c3488c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0" name="Region">
            <a:extLst>
              <a:ext uri="{FF2B5EF4-FFF2-40B4-BE49-F238E27FC236}">
                <a16:creationId xmlns:a16="http://schemas.microsoft.com/office/drawing/2014/main" id="{3FF75CF8-876B-4249-86E6-24AEDF5729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52454884" name="image" descr="{&quot;templafy&quot;:{&quot;id&quot;:&quot;d8c280cc-913a-4a5e-8fae-d021ff78df8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392616196" name="image" descr="{&quot;templafy&quot;:{&quot;id&quot;:&quot;1f733241-9f01-4364-96ce-8c5f5898c85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249618479" name="image" descr="{&quot;templafy&quot;:{&quot;id&quot;:&quot;56226872-8317-4a6d-84ff-c0a926b0003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6" name="text" descr="{&quot;templafy&quot;:{&quot;id&quot;:&quot;4e26b83a-7a92-4854-9f1a-bb01f4d5ec5f&quot;}}" title="UserProfile.Name">
            <a:extLst>
              <a:ext uri="{FF2B5EF4-FFF2-40B4-BE49-F238E27FC236}">
                <a16:creationId xmlns:a16="http://schemas.microsoft.com/office/drawing/2014/main" id="{91271CC7-CBC0-4401-960C-8A2FB37DB8CF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7" name="text" descr="{&quot;templafy&quot;:{&quot;id&quot;:&quot;9e5e3858-81c6-46af-9401-e756a004e19f&quot;}}" hidden="1" title="Form.Manuel_dato">
            <a:extLst>
              <a:ext uri="{FF2B5EF4-FFF2-40B4-BE49-F238E27FC236}">
                <a16:creationId xmlns:a16="http://schemas.microsoft.com/office/drawing/2014/main" id="{EF71415C-C868-4AF0-9233-D343B0457C65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524045186" name="image" descr="{&quot;templafy&quot;:{&quot;id&quot;:&quot;60a3dfb8-6f04-44cf-9e02-a8689531177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kstfelt og 1/3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414A781-E1EA-496D-8900-B19CC3003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7" y="872078"/>
            <a:ext cx="10137776" cy="82691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  <a:endParaRPr lang="en-GB" dirty="0"/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1362637" y="1989138"/>
            <a:ext cx="6356613" cy="3495675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8000748" y="1974850"/>
            <a:ext cx="3503865" cy="3509963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C9C0B2A7-3DFE-4CC8-8BE3-61DAC66F5EC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514F3406-1C02-480E-802F-F1D258D79D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963BFD-3A41-4FEB-A354-A722F818746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ext" descr="{&quot;templafy&quot;:{&quot;id&quot;:&quot;bade2662-95d7-441d-bc38-633d9851a5b4&quot;}}" title="UserProfile.Office.Virksomhed_{{DocumentLanguage}}">
            <a:extLst>
              <a:ext uri="{FF2B5EF4-FFF2-40B4-BE49-F238E27FC236}">
                <a16:creationId xmlns:a16="http://schemas.microsoft.com/office/drawing/2014/main" id="{A9AA1974-621E-41C6-B8A0-AB3BFE46445E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5" name="text" descr="{&quot;templafy&quot;:{&quot;id&quot;:&quot;f005d807-6f2a-415e-bcde-accc66f43cfc&quot;}}" title="UserProfile.CenterFreeText">
            <a:extLst>
              <a:ext uri="{FF2B5EF4-FFF2-40B4-BE49-F238E27FC236}">
                <a16:creationId xmlns:a16="http://schemas.microsoft.com/office/drawing/2014/main" id="{226DD646-CDFB-498F-AD59-3799A441C707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6" name="text" descr="{&quot;templafy&quot;:{&quot;id&quot;:&quot;956afc51-d90b-47c1-a092-982891d1e05e&quot;}}" hidden="1" title="UserProfile.Centers.Center_{{DocumentLanguage}}">
            <a:extLst>
              <a:ext uri="{FF2B5EF4-FFF2-40B4-BE49-F238E27FC236}">
                <a16:creationId xmlns:a16="http://schemas.microsoft.com/office/drawing/2014/main" id="{55FBE99C-ABCF-43A8-91A8-908FE2CE9FC9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8" name="text" descr="{&quot;templafy&quot;:{&quot;id&quot;:&quot;2da151bd-6306-4d7b-b531-ff202db7f814&quot;}}" title="Form.PresentationTitle">
            <a:extLst>
              <a:ext uri="{FF2B5EF4-FFF2-40B4-BE49-F238E27FC236}">
                <a16:creationId xmlns:a16="http://schemas.microsoft.com/office/drawing/2014/main" id="{844659C8-9E78-4147-A1B5-86DCA238C0DB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812132710" name="image" descr="{&quot;templafy&quot;:{&quot;id&quot;:&quot;1a089b98-2777-44ba-b89a-22da5f7b5b1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2056539652" name="image" descr="{&quot;templafy&quot;:{&quot;id&quot;:&quot;5cca2be4-c732-4f67-a24a-71ad84e03bd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6" name="Region">
            <a:extLst>
              <a:ext uri="{FF2B5EF4-FFF2-40B4-BE49-F238E27FC236}">
                <a16:creationId xmlns:a16="http://schemas.microsoft.com/office/drawing/2014/main" id="{24C82E6E-6877-4E15-AFED-98065C94C1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293929959" name="image" descr="{&quot;templafy&quot;:{&quot;id&quot;:&quot;85ed18c9-0c95-4160-a64c-01c920bb9c7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758380770" name="image" descr="{&quot;templafy&quot;:{&quot;id&quot;:&quot;765a02b4-054a-46d9-940e-d82911707a6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606412832" name="image" descr="{&quot;templafy&quot;:{&quot;id&quot;:&quot;d14efaf2-37da-43cb-bc52-6bdab7443d0e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0" name="text" descr="{&quot;templafy&quot;:{&quot;id&quot;:&quot;114b6ec6-efc5-41da-960f-48fda8ba6840&quot;}}" title="UserProfile.Name">
            <a:extLst>
              <a:ext uri="{FF2B5EF4-FFF2-40B4-BE49-F238E27FC236}">
                <a16:creationId xmlns:a16="http://schemas.microsoft.com/office/drawing/2014/main" id="{555E8161-E3E7-4EB8-85AB-CA766020B23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1" name="text" descr="{&quot;templafy&quot;:{&quot;id&quot;:&quot;2e7f40f6-3408-4601-90f4-0a4fcb132c94&quot;}}" hidden="1" title="Form.Manuel_dato">
            <a:extLst>
              <a:ext uri="{FF2B5EF4-FFF2-40B4-BE49-F238E27FC236}">
                <a16:creationId xmlns:a16="http://schemas.microsoft.com/office/drawing/2014/main" id="{BC3CDEBC-4D98-43C9-A1ED-05AB4D332A6F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147521580" name="image" descr="{&quot;templafy&quot;:{&quot;id&quot;:&quot;a6bb71aa-48ef-48fa-967c-7e44f892f9b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5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dt billed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Pladsholder til billede 2">
            <a:extLst>
              <a:ext uri="{FF2B5EF4-FFF2-40B4-BE49-F238E27FC236}">
                <a16:creationId xmlns:a16="http://schemas.microsoft.com/office/drawing/2014/main" id="{C870A587-0A3A-42CA-9458-234900FF9E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1999" cy="68580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250935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7" y="2328863"/>
            <a:ext cx="10137775" cy="3155951"/>
          </a:xfrm>
        </p:spPr>
        <p:txBody>
          <a:bodyPr anchor="t" anchorCtr="0"/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939944275" name="image" descr="{&quot;templafy&quot;:{&quot;id&quot;:&quot;78da96f6-1490-4780-803a-34b60b2f079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a6ad4670-bf38-4799-840c-7a312238785f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tx1"/>
                </a:solidFill>
              </a:rPr>
              <a:t>Amager og Hvidovre Hospital</a:t>
            </a:r>
          </a:p>
        </p:txBody>
      </p:sp>
      <p:sp>
        <p:nvSpPr>
          <p:cNvPr id="17" name="text" descr="{&quot;templafy&quot;:{&quot;id&quot;:&quot;d2624f78-30f4-45ec-a92e-b9a6dfca8c6a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B3B3B3"/>
                </a:solidFill>
              </a:rPr>
              <a:t>Dagkirurgisk afdeling</a:t>
            </a:r>
          </a:p>
        </p:txBody>
      </p:sp>
      <p:sp>
        <p:nvSpPr>
          <p:cNvPr id="19" name="text" descr="{&quot;templafy&quot;:{&quot;id&quot;:&quot;23756e82-26ff-4b3f-9740-59bec0d60408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22" name="text" descr="{&quot;templafy&quot;:{&quot;id&quot;:&quot;38951409-791a-4cf9-b638-cbafe8d9e02a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pic>
        <p:nvPicPr>
          <p:cNvPr id="661437799" name="image" descr="{&quot;templafy&quot;:{&quot;id&quot;:&quot;c1e2ec78-254b-4f6d-89cd-393559c0c56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741372652" name="image" descr="{&quot;templafy&quot;:{&quot;id&quot;:&quot;b365993e-1c03-4f0f-a7c4-3b2d7ffc53d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88d87b7d-6029-458c-b3a7-3a8de0c62f49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Magaly Meraz Engsig</a:t>
            </a:r>
          </a:p>
        </p:txBody>
      </p:sp>
      <p:sp>
        <p:nvSpPr>
          <p:cNvPr id="30" name="text" descr="{&quot;templafy&quot;:{&quot;id&quot;:&quot;83094403-ed59-49d1-a463-89ee6c3c4481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pic>
        <p:nvPicPr>
          <p:cNvPr id="1378022968" name="image" descr="{&quot;templafy&quot;:{&quot;id&quot;:&quot;1a0f1938-f514-4768-a55e-4cec3343673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6FD4C43F-4081-4BC5-87EE-BACD7BEA5FCB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50214150" name="image" descr="{&quot;templafy&quot;:{&quot;id&quot;:&quot;8d586042-5e61-462a-a7de-7a32ac685c91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42701"/>
            <a:ext cx="687600" cy="687600"/>
          </a:xfrm>
          <a:prstGeom prst="rect">
            <a:avLst/>
          </a:prstGeom>
        </p:spPr>
      </p:pic>
      <p:pic>
        <p:nvPicPr>
          <p:cNvPr id="25" name="Region">
            <a:extLst>
              <a:ext uri="{FF2B5EF4-FFF2-40B4-BE49-F238E27FC236}">
                <a16:creationId xmlns:a16="http://schemas.microsoft.com/office/drawing/2014/main" id="{53844F14-517A-4B48-AF56-A237DD5C57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8108"/>
            <a:ext cx="116417" cy="594784"/>
          </a:xfrm>
          <a:prstGeom prst="rect">
            <a:avLst/>
          </a:prstGeom>
        </p:spPr>
      </p:pic>
      <p:pic>
        <p:nvPicPr>
          <p:cNvPr id="1991935837" name="image" descr="{&quot;templafy&quot;:{&quot;id&quot;:&quot;028cb8a8-c79b-421c-9c2c-c73bc1fcda21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2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46ACD3F-77FE-46A7-B7B8-79E4AD64EA4A}"/>
              </a:ext>
            </a:extLst>
          </p:cNvPr>
          <p:cNvSpPr/>
          <p:nvPr userDrawn="1"/>
        </p:nvSpPr>
        <p:spPr>
          <a:xfrm>
            <a:off x="0" y="0"/>
            <a:ext cx="746415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6" name="text" descr="{&quot;templafy&quot;:{&quot;id&quot;:&quot;9a44fc4d-eca0-4782-878f-22eb643d7dba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17" name="text" descr="{&quot;templafy&quot;:{&quot;id&quot;:&quot;efac51b8-0645-4a39-b7bf-2b9d25c608cd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Dagkirurgisk afdeling</a:t>
            </a:r>
          </a:p>
        </p:txBody>
      </p:sp>
      <p:sp>
        <p:nvSpPr>
          <p:cNvPr id="19" name="text" descr="{&quot;templafy&quot;:{&quot;id&quot;:&quot;3f13aeb4-81f3-4d0b-a6c4-5bc6817ea2af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text" descr="{&quot;templafy&quot;:{&quot;id&quot;:&quot;1cd55a72-950b-4754-9f2c-6b1222c3f082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32757216" name="image" descr="{&quot;templafy&quot;:{&quot;id&quot;:&quot;15ac4f2e-7214-49a7-a5ca-94b01b23c2f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724488209" name="image" descr="{&quot;templafy&quot;:{&quot;id&quot;:&quot;6a54ac71-9201-4bc2-9c2a-62299259727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71ac38ef-d72a-4d70-b421-998ab6382e2c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Magaly Meraz Engsig</a:t>
            </a:r>
          </a:p>
        </p:txBody>
      </p:sp>
      <p:sp>
        <p:nvSpPr>
          <p:cNvPr id="30" name="text" descr="{&quot;templafy&quot;:{&quot;id&quot;:&quot;99f0a614-e147-4a3b-aae7-bfa012683bb7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4CDF0DB2-1037-4B3D-9866-85FC4F8951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6836" y="872078"/>
            <a:ext cx="5209234" cy="8269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teksten vokser opad </a:t>
            </a:r>
            <a:endParaRPr lang="en-GB" dirty="0"/>
          </a:p>
        </p:txBody>
      </p:sp>
      <p:sp>
        <p:nvSpPr>
          <p:cNvPr id="33" name="Pladsholder til billede 2">
            <a:extLst>
              <a:ext uri="{FF2B5EF4-FFF2-40B4-BE49-F238E27FC236}">
                <a16:creationId xmlns:a16="http://schemas.microsoft.com/office/drawing/2014/main" id="{E4E17A79-F37E-41DA-B54E-BEA03CB50E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464150" y="0"/>
            <a:ext cx="4723729" cy="6857447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4F6C9FCB-BFA0-43B3-A8D2-73B806091F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366836" y="2006069"/>
            <a:ext cx="5213351" cy="3831675"/>
          </a:xfrm>
        </p:spPr>
        <p:txBody>
          <a:bodyPr/>
          <a:lstStyle>
            <a:lvl1pPr marL="270000" indent="-270000">
              <a:defRPr baseline="0">
                <a:solidFill>
                  <a:schemeClr val="bg1"/>
                </a:solidFill>
              </a:defRPr>
            </a:lvl1pPr>
            <a:lvl2pPr marL="630000" indent="-270000">
              <a:defRPr>
                <a:solidFill>
                  <a:schemeClr val="bg1"/>
                </a:solidFill>
              </a:defRPr>
            </a:lvl2pPr>
            <a:lvl3pPr marL="936000" indent="-234000">
              <a:defRPr>
                <a:solidFill>
                  <a:schemeClr val="bg1"/>
                </a:solidFill>
              </a:defRPr>
            </a:lvl3pPr>
            <a:lvl4pPr marL="1296000" indent="-216000">
              <a:defRPr>
                <a:solidFill>
                  <a:schemeClr val="bg1"/>
                </a:solidFill>
              </a:defRPr>
            </a:lvl4pPr>
            <a:lvl5pPr marL="1656000" indent="-216000">
              <a:defRPr>
                <a:solidFill>
                  <a:schemeClr val="bg1"/>
                </a:solidFill>
              </a:defRPr>
            </a:lvl5pPr>
            <a:lvl6pPr marL="1998000" indent="-180000">
              <a:defRPr>
                <a:solidFill>
                  <a:schemeClr val="bg1"/>
                </a:solidFill>
              </a:defRPr>
            </a:lvl6pPr>
            <a:lvl7pPr marL="2358000" indent="-180000">
              <a:defRPr>
                <a:solidFill>
                  <a:schemeClr val="bg1"/>
                </a:solidFill>
              </a:defRPr>
            </a:lvl7pPr>
            <a:lvl8pPr marL="2718000" indent="-180000">
              <a:defRPr>
                <a:solidFill>
                  <a:schemeClr val="bg1"/>
                </a:solidFill>
              </a:defRPr>
            </a:lvl8pPr>
            <a:lvl9pPr marL="2718000" indent="-180000">
              <a:defRPr sz="1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8"/>
            <a:endParaRPr lang="da-DK" dirty="0"/>
          </a:p>
        </p:txBody>
      </p:sp>
      <p:pic>
        <p:nvPicPr>
          <p:cNvPr id="1618662706" name="image" descr="{&quot;templafy&quot;:{&quot;id&quot;:&quot;446933a3-7d53-4eb8-86ff-babd7558f86a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pic>
        <p:nvPicPr>
          <p:cNvPr id="866946811" name="image" descr="{&quot;templafy&quot;:{&quot;id&quot;:&quot;3382fa2d-e894-4f43-ba5d-009f18b16351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319053527" name="image" descr="{&quot;templafy&quot;:{&quot;id&quot;:&quot;f1f9f509-d736-49a3-9f5e-18417a3f506e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7" name="Region">
            <a:extLst>
              <a:ext uri="{FF2B5EF4-FFF2-40B4-BE49-F238E27FC236}">
                <a16:creationId xmlns:a16="http://schemas.microsoft.com/office/drawing/2014/main" id="{55A8AFF3-487B-4DB0-800C-166C195F23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2099169937" name="image" descr="{&quot;templafy&quot;:{&quot;id&quot;:&quot;20313fe6-7dd2-4263-abc5-f387a7cfb42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ADD90D0-F6A3-4F85-A196-6E7F39C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84A09467-3A38-402F-9ED6-D89FA586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DB719-CE50-4868-A2BA-4256CC1D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345549569" name="image" descr="{&quot;templafy&quot;:{&quot;id&quot;:&quot;38d5ac03-5198-473e-a47e-e2d07445440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644443855" name="image" descr="{&quot;templafy&quot;:{&quot;id&quot;:&quot;c894282f-71ed-4d1c-b82e-4e71c83dd08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10" name="Region">
            <a:extLst>
              <a:ext uri="{FF2B5EF4-FFF2-40B4-BE49-F238E27FC236}">
                <a16:creationId xmlns:a16="http://schemas.microsoft.com/office/drawing/2014/main" id="{F7978959-2DB0-44DD-987A-82DCD344ED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sp>
        <p:nvSpPr>
          <p:cNvPr id="11" name="text" descr="{&quot;templafy&quot;:{&quot;id&quot;:&quot;ce36e4f7-2037-4bd7-8e67-9f35ae9c6098&quot;}}" title="UserProfile.Office.Virksomhed_{{DocumentLanguage}}">
            <a:extLst>
              <a:ext uri="{FF2B5EF4-FFF2-40B4-BE49-F238E27FC236}">
                <a16:creationId xmlns:a16="http://schemas.microsoft.com/office/drawing/2014/main" id="{B4D4DF00-AF3E-4DC7-ABCD-B4BE3CF93D63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2" name="text" descr="{&quot;templafy&quot;:{&quot;id&quot;:&quot;d495cae3-7c06-40ea-b61e-6f7650756ded&quot;}}" title="UserProfile.CenterFreeText">
            <a:extLst>
              <a:ext uri="{FF2B5EF4-FFF2-40B4-BE49-F238E27FC236}">
                <a16:creationId xmlns:a16="http://schemas.microsoft.com/office/drawing/2014/main" id="{F46AE864-C9BA-42F1-BDB3-A7972E5A9F46}"/>
              </a:ext>
            </a:extLst>
          </p:cNvPr>
          <p:cNvSpPr txBox="1">
            <a:spLocks/>
          </p:cNvSpPr>
          <p:nvPr userDrawn="1"/>
        </p:nvSpPr>
        <p:spPr>
          <a:xfrm>
            <a:off x="1366838" y="417600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3" name="text" descr="{&quot;templafy&quot;:{&quot;id&quot;:&quot;b4681301-48a4-4dd7-9c55-4da646587d0f&quot;}}" hidden="1" title="UserProfile.Centers.Center_{{DocumentLanguage}}">
            <a:extLst>
              <a:ext uri="{FF2B5EF4-FFF2-40B4-BE49-F238E27FC236}">
                <a16:creationId xmlns:a16="http://schemas.microsoft.com/office/drawing/2014/main" id="{69118E20-973C-46A3-AAC4-295762DCC1E1}"/>
              </a:ext>
            </a:extLst>
          </p:cNvPr>
          <p:cNvSpPr txBox="1">
            <a:spLocks/>
          </p:cNvSpPr>
          <p:nvPr userDrawn="1"/>
        </p:nvSpPr>
        <p:spPr>
          <a:xfrm>
            <a:off x="1366838" y="417578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4" name="text" descr="{&quot;templafy&quot;:{&quot;id&quot;:&quot;1cc2e022-0a11-4ccd-99e9-8d2614dedaf4&quot;}}" title="Form.PresentationTitle">
            <a:extLst>
              <a:ext uri="{FF2B5EF4-FFF2-40B4-BE49-F238E27FC236}">
                <a16:creationId xmlns:a16="http://schemas.microsoft.com/office/drawing/2014/main" id="{C47B8F7A-A89D-4C0E-9C22-3FFB44C7AD50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366169725" name="image" descr="{&quot;templafy&quot;:{&quot;id&quot;:&quot;a68c1b0d-1b4c-4f3c-a202-d06c35e07ac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662426586" name="image" descr="{&quot;templafy&quot;:{&quot;id&quot;:&quot;f474505a-d1aa-4008-a635-f5c83202104c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483257461" name="image" descr="{&quot;templafy&quot;:{&quot;id&quot;:&quot;c944e119-5d48-4e90-a2a2-4662a98505a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17" name="text" descr="{&quot;templafy&quot;:{&quot;id&quot;:&quot;3686b626-4741-4d8f-a328-1456c8c69cbd&quot;}}" title="UserProfile.Name">
            <a:extLst>
              <a:ext uri="{FF2B5EF4-FFF2-40B4-BE49-F238E27FC236}">
                <a16:creationId xmlns:a16="http://schemas.microsoft.com/office/drawing/2014/main" id="{3D127054-B0BA-42D5-B9B5-3029C95093B7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18" name="text" descr="{&quot;templafy&quot;:{&quot;id&quot;:&quot;c1bc46c9-b0a5-429a-82c1-b69d615e42ec&quot;}}" hidden="1" title="Form.Manuel_dato">
            <a:extLst>
              <a:ext uri="{FF2B5EF4-FFF2-40B4-BE49-F238E27FC236}">
                <a16:creationId xmlns:a16="http://schemas.microsoft.com/office/drawing/2014/main" id="{135BC48F-12FB-4B9D-AF58-8793099603C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293750965" name="image" descr="{&quot;templafy&quot;:{&quot;id&quot;:&quot;9f72af2a-b782-4772-b6f3-d2111557129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1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142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AB805BE9-6F51-4341-9FCD-D36438E5A89E}"/>
              </a:ext>
            </a:extLst>
          </p:cNvPr>
          <p:cNvSpPr/>
          <p:nvPr userDrawn="1"/>
        </p:nvSpPr>
        <p:spPr>
          <a:xfrm>
            <a:off x="11514880" y="1"/>
            <a:ext cx="6835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35271211" name="image" descr="{&quot;templafy&quot;:{&quot;id&quot;:&quot;81ef6626-908c-4d68-9a18-85e9017192d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6837" y="1016733"/>
            <a:ext cx="10137775" cy="1312131"/>
          </a:xfrm>
        </p:spPr>
        <p:txBody>
          <a:bodyPr/>
          <a:lstStyle>
            <a:lvl1pPr>
              <a:lnSpc>
                <a:spcPct val="85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11" name="Pladsholder til tekst 2"/>
          <p:cNvSpPr>
            <a:spLocks noGrp="1"/>
          </p:cNvSpPr>
          <p:nvPr>
            <p:ph type="body" sz="quarter" idx="15" hasCustomPrompt="1"/>
          </p:nvPr>
        </p:nvSpPr>
        <p:spPr>
          <a:xfrm>
            <a:off x="1366837" y="2585610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7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366837" y="3490922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6304551" y="2584800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sp>
        <p:nvSpPr>
          <p:cNvPr id="19" name="Pladsholder til tekst5"/>
          <p:cNvSpPr>
            <a:spLocks noGrp="1"/>
          </p:cNvSpPr>
          <p:nvPr>
            <p:ph type="body" sz="quarter" idx="18" hasCustomPrompt="1"/>
          </p:nvPr>
        </p:nvSpPr>
        <p:spPr>
          <a:xfrm>
            <a:off x="6304551" y="3492000"/>
            <a:ext cx="4644000" cy="648000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324000">
              <a:defRPr sz="1600">
                <a:solidFill>
                  <a:schemeClr val="bg1"/>
                </a:solidFill>
              </a:defRPr>
            </a:lvl3pPr>
            <a:lvl4pPr marL="540000">
              <a:defRPr lang="da-DK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Tak tekst 16pt i to eller max 3 linjer</a:t>
            </a:r>
          </a:p>
        </p:txBody>
      </p:sp>
      <p:pic>
        <p:nvPicPr>
          <p:cNvPr id="562609132" name="image" descr="{&quot;templafy&quot;:{&quot;id&quot;:&quot;a5ddad3e-4c21-483c-b4f3-7878f49985b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06975"/>
            <a:ext cx="687600" cy="687600"/>
          </a:xfrm>
          <a:prstGeom prst="rect">
            <a:avLst/>
          </a:prstGeom>
        </p:spPr>
      </p:pic>
      <p:pic>
        <p:nvPicPr>
          <p:cNvPr id="32" name="Region">
            <a:extLst>
              <a:ext uri="{FF2B5EF4-FFF2-40B4-BE49-F238E27FC236}">
                <a16:creationId xmlns:a16="http://schemas.microsoft.com/office/drawing/2014/main" id="{7DBE4519-D315-4551-8FFF-23278A41F7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4852382"/>
            <a:ext cx="116417" cy="594784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4E5C5C65-92B8-4B3F-BE1B-63180EB0E18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908E025-A0FB-4A57-BEE6-3B848F4574F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89C57-8555-49A1-8F50-00267BCA126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91137986" name="image" descr="{&quot;templafy&quot;:{&quot;id&quot;:&quot;9fa1a4ce-094d-4f65-b131-a78370916ca9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sp>
        <p:nvSpPr>
          <p:cNvPr id="24" name="text" descr="{&quot;templafy&quot;:{&quot;id&quot;:&quot;ad2e65e5-4304-4f80-8fca-b422c78fa10f&quot;}}" title="UserProfile.Office.Virksomhed_{{DocumentLanguage}}">
            <a:extLst>
              <a:ext uri="{FF2B5EF4-FFF2-40B4-BE49-F238E27FC236}">
                <a16:creationId xmlns:a16="http://schemas.microsoft.com/office/drawing/2014/main" id="{B86E3A09-07D7-4572-B9B4-424492595535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bg1"/>
                </a:solidFill>
              </a:rPr>
              <a:t>Amager og Hvidovre Hospital</a:t>
            </a:r>
          </a:p>
        </p:txBody>
      </p:sp>
      <p:sp>
        <p:nvSpPr>
          <p:cNvPr id="27" name="text" descr="{&quot;templafy&quot;:{&quot;id&quot;:&quot;67251004-8cc2-4b0e-aa04-5a1cb9b8f8b1&quot;}}" title="UserProfile.CenterFreeText">
            <a:extLst>
              <a:ext uri="{FF2B5EF4-FFF2-40B4-BE49-F238E27FC236}">
                <a16:creationId xmlns:a16="http://schemas.microsoft.com/office/drawing/2014/main" id="{5F299E72-7220-4037-A022-AB131B48EEA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</a:rPr>
              <a:t>Dagkirurgisk afdeling</a:t>
            </a:r>
          </a:p>
        </p:txBody>
      </p:sp>
      <p:sp>
        <p:nvSpPr>
          <p:cNvPr id="28" name="text" descr="{&quot;templafy&quot;:{&quot;id&quot;:&quot;b83e7f10-9310-4e2b-b93f-1995fd3c8ef4&quot;}}" hidden="1" title="UserProfile.Centers.Center_{{DocumentLanguage}}">
            <a:extLst>
              <a:ext uri="{FF2B5EF4-FFF2-40B4-BE49-F238E27FC236}">
                <a16:creationId xmlns:a16="http://schemas.microsoft.com/office/drawing/2014/main" id="{E470E0A8-A54B-4294-8741-350F4F6D0CD1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6" name="text" descr="{&quot;templafy&quot;:{&quot;id&quot;:&quot;e9393320-a35d-48c7-9d10-3fb4d34c5321&quot;}}" title="Form.PresentationTitle">
            <a:extLst>
              <a:ext uri="{FF2B5EF4-FFF2-40B4-BE49-F238E27FC236}">
                <a16:creationId xmlns:a16="http://schemas.microsoft.com/office/drawing/2014/main" id="{AC371463-26EB-4629-B7E5-E75885298EA4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83417394" name="image" descr="{&quot;templafy&quot;:{&quot;id&quot;:&quot;872f447b-ad5e-40c4-98b6-7a672f8456d0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618700639" name="image" descr="{&quot;templafy&quot;:{&quot;id&quot;:&quot;f8bb0c79-217b-422f-a920-57d3a613c24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d3c58c4e-0ed7-435f-9948-f259397ed533&quot;}}" title="UserProfile.Name">
            <a:extLst>
              <a:ext uri="{FF2B5EF4-FFF2-40B4-BE49-F238E27FC236}">
                <a16:creationId xmlns:a16="http://schemas.microsoft.com/office/drawing/2014/main" id="{2D9BE457-D838-4671-A534-D2113083BAD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30" name="text" descr="{&quot;templafy&quot;:{&quot;id&quot;:&quot;4295380e-8793-4ec7-b8d4-b78a1238e44f&quot;}}" hidden="1" title="Form.Manuel_dato">
            <a:extLst>
              <a:ext uri="{FF2B5EF4-FFF2-40B4-BE49-F238E27FC236}">
                <a16:creationId xmlns:a16="http://schemas.microsoft.com/office/drawing/2014/main" id="{22340F70-8ECE-4613-ADC1-E4F33D756A1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76002816" name="image" descr="{&quot;templafy&quot;:{&quot;id&quot;:&quot;6eda1a5f-e32f-45f2-952f-8f23bd9d04cf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8" y="539751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9ED1F91D-CAD7-4803-B48E-26A1E9D134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58800" y="1479519"/>
            <a:ext cx="22803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1 Forøg formindsk">
            <a:extLst>
              <a:ext uri="{FF2B5EF4-FFF2-40B4-BE49-F238E27FC236}">
                <a16:creationId xmlns:a16="http://schemas.microsoft.com/office/drawing/2014/main" id="{C1320887-C283-44C4-A258-0F4F30AB9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9597" y="2564168"/>
            <a:ext cx="549328" cy="285228"/>
          </a:xfrm>
          <a:prstGeom prst="rect">
            <a:avLst/>
          </a:prstGeom>
        </p:spPr>
      </p:pic>
      <p:pic>
        <p:nvPicPr>
          <p:cNvPr id="20" name="3 Layout">
            <a:extLst>
              <a:ext uri="{FF2B5EF4-FFF2-40B4-BE49-F238E27FC236}">
                <a16:creationId xmlns:a16="http://schemas.microsoft.com/office/drawing/2014/main" id="{65C4A96F-1A4B-422A-A364-36A11A350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48981" y="3277001"/>
            <a:ext cx="593368" cy="192211"/>
          </a:xfrm>
          <a:prstGeom prst="rect">
            <a:avLst/>
          </a:prstGeom>
        </p:spPr>
      </p:pic>
      <p:pic>
        <p:nvPicPr>
          <p:cNvPr id="21" name="4 Nulstil">
            <a:extLst>
              <a:ext uri="{FF2B5EF4-FFF2-40B4-BE49-F238E27FC236}">
                <a16:creationId xmlns:a16="http://schemas.microsoft.com/office/drawing/2014/main" id="{B4442F1F-206C-4948-A2CE-402C8A7844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48981" y="4655118"/>
            <a:ext cx="547241" cy="197798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AC472DCD-3E25-4024-9053-0797118E21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1331" y="1479519"/>
            <a:ext cx="2160798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 eller hvilken som helst anden pladsholder, klik på pladsholderens kant. TIP: Hold Shift nede og klik på pladsholderen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Indsæt firma billede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Klik på den blå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Templafy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 drop ned menuen, 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da-DK" altLang="da-DK" sz="900" b="0" i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Templafy vinduet i højre side af skærmen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Browse efter andre billeder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browse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 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Indsæt et kopieret billede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Tools-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knappen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findes under firma fanen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indsætte det kopierede billede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1F9AF259-CD67-4F52-9A1F-EC718D03CD3D}"/>
              </a:ext>
            </a:extLst>
          </p:cNvPr>
          <p:cNvGrpSpPr/>
          <p:nvPr userDrawn="1"/>
        </p:nvGrpSpPr>
        <p:grpSpPr>
          <a:xfrm>
            <a:off x="6241457" y="3341699"/>
            <a:ext cx="740398" cy="934814"/>
            <a:chOff x="6398620" y="3815586"/>
            <a:chExt cx="740398" cy="934814"/>
          </a:xfrm>
        </p:grpSpPr>
        <p:pic>
          <p:nvPicPr>
            <p:cNvPr id="24" name="6 Crop">
              <a:extLst>
                <a:ext uri="{FF2B5EF4-FFF2-40B4-BE49-F238E27FC236}">
                  <a16:creationId xmlns:a16="http://schemas.microsoft.com/office/drawing/2014/main" id="{9CB1AB9A-B60D-4B1E-9CBF-74CFC0E38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398620" y="3815586"/>
              <a:ext cx="337400" cy="321707"/>
            </a:xfrm>
            <a:prstGeom prst="rect">
              <a:avLst/>
            </a:prstGeom>
          </p:spPr>
        </p:pic>
        <p:pic>
          <p:nvPicPr>
            <p:cNvPr id="25" name="Billede 24">
              <a:extLst>
                <a:ext uri="{FF2B5EF4-FFF2-40B4-BE49-F238E27FC236}">
                  <a16:creationId xmlns:a16="http://schemas.microsoft.com/office/drawing/2014/main" id="{85D034CD-5AB5-4128-B1ED-C46433151D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304" t="11451" r="30180" b="26335"/>
            <a:stretch/>
          </p:blipFill>
          <p:spPr>
            <a:xfrm>
              <a:off x="6442770" y="4118189"/>
              <a:ext cx="696248" cy="632211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6E0524AF-02C9-42C0-A17F-A5980D805B44}"/>
              </a:ext>
            </a:extLst>
          </p:cNvPr>
          <p:cNvGrpSpPr/>
          <p:nvPr userDrawn="1"/>
        </p:nvGrpSpPr>
        <p:grpSpPr>
          <a:xfrm>
            <a:off x="6234489" y="4380694"/>
            <a:ext cx="740397" cy="929593"/>
            <a:chOff x="6391652" y="4854581"/>
            <a:chExt cx="740397" cy="929593"/>
          </a:xfrm>
        </p:grpSpPr>
        <p:pic>
          <p:nvPicPr>
            <p:cNvPr id="29" name="6 Crop">
              <a:extLst>
                <a:ext uri="{FF2B5EF4-FFF2-40B4-BE49-F238E27FC236}">
                  <a16:creationId xmlns:a16="http://schemas.microsoft.com/office/drawing/2014/main" id="{9F98BB02-E51F-4746-B69E-9C7114826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391652" y="4854581"/>
              <a:ext cx="337400" cy="321707"/>
            </a:xfrm>
            <a:prstGeom prst="rect">
              <a:avLst/>
            </a:prstGeom>
          </p:spPr>
        </p:pic>
        <p:pic>
          <p:nvPicPr>
            <p:cNvPr id="36" name="Billede 35">
              <a:extLst>
                <a:ext uri="{FF2B5EF4-FFF2-40B4-BE49-F238E27FC236}">
                  <a16:creationId xmlns:a16="http://schemas.microsoft.com/office/drawing/2014/main" id="{F03B3F55-2CD4-4955-87F4-7332ABF9C31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152" t="11676" r="31017" b="26411"/>
            <a:stretch/>
          </p:blipFill>
          <p:spPr>
            <a:xfrm>
              <a:off x="6442770" y="5155024"/>
              <a:ext cx="689279" cy="629150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570C9D30-5E46-4A8F-8AF8-0A3A35FF4070}"/>
              </a:ext>
            </a:extLst>
          </p:cNvPr>
          <p:cNvGrpSpPr/>
          <p:nvPr userDrawn="1"/>
        </p:nvGrpSpPr>
        <p:grpSpPr>
          <a:xfrm>
            <a:off x="6285608" y="2237665"/>
            <a:ext cx="676669" cy="997704"/>
            <a:chOff x="6442771" y="2574072"/>
            <a:chExt cx="676669" cy="997704"/>
          </a:xfrm>
        </p:grpSpPr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6459B022-C4F9-472E-A75D-684BCC545A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9" name="Billede 38">
              <a:extLst>
                <a:ext uri="{FF2B5EF4-FFF2-40B4-BE49-F238E27FC236}">
                  <a16:creationId xmlns:a16="http://schemas.microsoft.com/office/drawing/2014/main" id="{6676C55A-9D05-4855-A873-5DA79C7542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0" name="Text Box 3">
            <a:extLst>
              <a:ext uri="{FF2B5EF4-FFF2-40B4-BE49-F238E27FC236}">
                <a16:creationId xmlns:a16="http://schemas.microsoft.com/office/drawing/2014/main" id="{3D524C37-9B03-4C43-9C67-F15B8611C77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82683" y="1479519"/>
            <a:ext cx="2566254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indsætter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nyt, kan billedet lægge sig foran tekst og grafik. Hvis dette sker, højreklik på billedet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(Tekst kommer fra Templafy)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</p:txBody>
      </p:sp>
      <p:pic>
        <p:nvPicPr>
          <p:cNvPr id="41" name="6 Beskær">
            <a:extLst>
              <a:ext uri="{FF2B5EF4-FFF2-40B4-BE49-F238E27FC236}">
                <a16:creationId xmlns:a16="http://schemas.microsoft.com/office/drawing/2014/main" id="{6D747865-747C-4723-A63A-8AA2425D45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5312" y="1658669"/>
            <a:ext cx="337400" cy="321707"/>
          </a:xfrm>
          <a:prstGeom prst="rect">
            <a:avLst/>
          </a:prstGeom>
        </p:spPr>
      </p:pic>
      <p:pic>
        <p:nvPicPr>
          <p:cNvPr id="42" name="7 Skalér billede">
            <a:extLst>
              <a:ext uri="{FF2B5EF4-FFF2-40B4-BE49-F238E27FC236}">
                <a16:creationId xmlns:a16="http://schemas.microsoft.com/office/drawing/2014/main" id="{5183FB2B-6E9E-41FC-88C0-479135A148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85312" y="2019309"/>
            <a:ext cx="359695" cy="335309"/>
          </a:xfrm>
          <a:prstGeom prst="rect">
            <a:avLst/>
          </a:prstGeom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F5A184B9-90D9-4973-987E-71621E0A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D015F341-CDF3-4F74-8F12-0BEE0957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D0652-AB80-46FC-A21E-38F4C38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1484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1989138"/>
            <a:ext cx="12191423" cy="48714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031C12-8933-4DF7-B9DD-4C7F8E5256F3}"/>
              </a:ext>
            </a:extLst>
          </p:cNvPr>
          <p:cNvSpPr/>
          <p:nvPr userDrawn="1"/>
        </p:nvSpPr>
        <p:spPr>
          <a:xfrm>
            <a:off x="11508432" y="1989138"/>
            <a:ext cx="683568" cy="4871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366839" y="2720891"/>
            <a:ext cx="9435658" cy="1981738"/>
          </a:xfrm>
        </p:spPr>
        <p:txBody>
          <a:bodyPr anchor="t" anchorCtr="0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38pt skrives her</a:t>
            </a:r>
            <a:br>
              <a:rPr lang="da-DK" dirty="0"/>
            </a:br>
            <a:r>
              <a:rPr lang="da-DK" dirty="0"/>
              <a:t>i to eller flere linjer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366839" y="5101432"/>
            <a:ext cx="9433105" cy="888504"/>
          </a:xfrm>
        </p:spPr>
        <p:txBody>
          <a:bodyPr/>
          <a:lstStyle>
            <a:lvl1pPr marL="0" indent="0" algn="l">
              <a:lnSpc>
                <a:spcPct val="890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Underoverskrift 20pt skrives her i to linjer eller max tre linjer</a:t>
            </a:r>
          </a:p>
        </p:txBody>
      </p:sp>
      <p:pic>
        <p:nvPicPr>
          <p:cNvPr id="617720869" name="image" descr="{&quot;templafy&quot;:{&quot;id&quot;:&quot;5645e59a-987c-4de6-974b-257d0b8d147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" y="-3600"/>
            <a:ext cx="12200400" cy="6865200"/>
          </a:xfrm>
          <a:prstGeom prst="rect">
            <a:avLst/>
          </a:prstGeom>
        </p:spPr>
      </p:pic>
      <p:pic>
        <p:nvPicPr>
          <p:cNvPr id="1907395927" name="image" descr="{&quot;templafy&quot;:{&quot;id&quot;:&quot;72413cfb-e409-4864-a0ab-85e92d6e6fb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0" y="-7200"/>
            <a:ext cx="12200400" cy="6865200"/>
          </a:xfrm>
          <a:prstGeom prst="rect">
            <a:avLst/>
          </a:prstGeom>
        </p:spPr>
      </p:pic>
      <p:sp>
        <p:nvSpPr>
          <p:cNvPr id="17" name="text" descr="{&quot;templafy&quot;:{&quot;id&quot;:&quot;f864dd17-4a1d-4123-95a5-4d918b164995&quot;}}" title="Form.PresentationTitle">
            <a:extLst>
              <a:ext uri="{FF2B5EF4-FFF2-40B4-BE49-F238E27FC236}">
                <a16:creationId xmlns:a16="http://schemas.microsoft.com/office/drawing/2014/main" id="{6E96F3D6-F9A3-4A0A-AF11-9947015BA81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sp>
        <p:nvSpPr>
          <p:cNvPr id="19" name="text" descr="{&quot;templafy&quot;:{&quot;id&quot;:&quot;89323a69-4ba3-4f55-be71-26e3393d7ba3&quot;}}" title="UserProfile.Name">
            <a:extLst>
              <a:ext uri="{FF2B5EF4-FFF2-40B4-BE49-F238E27FC236}">
                <a16:creationId xmlns:a16="http://schemas.microsoft.com/office/drawing/2014/main" id="{443C3F1B-6F22-44FD-9D20-8046FEEFD6D9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B375924-8F1B-4A42-B386-30D658A1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40073283-4609-4E3F-B89A-30DFFAA2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88646-E100-4B10-A869-A5FAC8DA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35560365" name="image" descr="{&quot;templafy&quot;:{&quot;id&quot;:&quot;d7cbb35a-f15c-4dcf-b81d-465d3fd51ba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542719434" name="image" descr="{&quot;templafy&quot;:{&quot;id&quot;:&quot;dc5ee2d3-8b8c-4bc1-8288-a50e0b81714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197717197" name="image" descr="{&quot;templafy&quot;:{&quot;id&quot;:&quot;27b103cb-6515-423a-b908-22ee6fa2109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489e42f2-d2c7-4573-b843-96230ce97108&quot;}}" title="UserProfile.Office.Virksomhed_{{DocumentLanguage}}">
            <a:extLst>
              <a:ext uri="{FF2B5EF4-FFF2-40B4-BE49-F238E27FC236}">
                <a16:creationId xmlns:a16="http://schemas.microsoft.com/office/drawing/2014/main" id="{516BAA53-8511-47D7-9AD0-B6F8B7A92F4D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29" name="text" descr="{&quot;templafy&quot;:{&quot;id&quot;:&quot;c8f3a561-5cf7-47ac-bf18-8462a7b87d8d&quot;}}" title="UserProfile.CenterFreeText">
            <a:extLst>
              <a:ext uri="{FF2B5EF4-FFF2-40B4-BE49-F238E27FC236}">
                <a16:creationId xmlns:a16="http://schemas.microsoft.com/office/drawing/2014/main" id="{5A30AC9F-7EFA-48B4-8857-325A6FCD653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30" name="text" descr="{&quot;templafy&quot;:{&quot;id&quot;:&quot;473ea428-47c5-4453-9a7d-5a3036f6c0fd&quot;}}" hidden="1" title="UserProfile.Centers.Center_{{DocumentLanguage}}">
            <a:extLst>
              <a:ext uri="{FF2B5EF4-FFF2-40B4-BE49-F238E27FC236}">
                <a16:creationId xmlns:a16="http://schemas.microsoft.com/office/drawing/2014/main" id="{A6175086-BB3F-4D08-AA72-D59A277C3D8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31" name="text" descr="{&quot;templafy&quot;:{&quot;id&quot;:&quot;5528b923-3862-4685-a9f9-e87b6bfc53a8&quot;}}" hidden="1" title="Form.Manuel_dato">
            <a:extLst>
              <a:ext uri="{FF2B5EF4-FFF2-40B4-BE49-F238E27FC236}">
                <a16:creationId xmlns:a16="http://schemas.microsoft.com/office/drawing/2014/main" id="{85898D87-959A-4A63-81D8-7ADE604F6901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688485055" name="image" descr="{&quot;templafy&quot;:{&quot;id&quot;:&quot;24d8ba99-b801-45c9-9ebc-02db6e9954b1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B2E933D4-B038-4914-8692-045FED1FDDC3}"/>
              </a:ext>
            </a:extLst>
          </p:cNvPr>
          <p:cNvSpPr/>
          <p:nvPr userDrawn="1"/>
        </p:nvSpPr>
        <p:spPr>
          <a:xfrm>
            <a:off x="0" y="1"/>
            <a:ext cx="683568" cy="1989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625766112" name="image" descr="{&quot;templafy&quot;:{&quot;id&quot;:&quot;a23421c7-5dc8-4721-9df4-852e3d223ba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39577"/>
            <a:ext cx="687600" cy="687600"/>
          </a:xfrm>
          <a:prstGeom prst="rect">
            <a:avLst/>
          </a:prstGeom>
        </p:spPr>
      </p:pic>
      <p:pic>
        <p:nvPicPr>
          <p:cNvPr id="33" name="Region">
            <a:extLst>
              <a:ext uri="{FF2B5EF4-FFF2-40B4-BE49-F238E27FC236}">
                <a16:creationId xmlns:a16="http://schemas.microsoft.com/office/drawing/2014/main" id="{43630FF5-5651-45BC-A331-2D4A7676FA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1584984"/>
            <a:ext cx="116417" cy="594784"/>
          </a:xfrm>
          <a:prstGeom prst="rect">
            <a:avLst/>
          </a:prstGeom>
        </p:spPr>
      </p:pic>
      <p:pic>
        <p:nvPicPr>
          <p:cNvPr id="1032473399" name="image" descr="{&quot;templafy&quot;:{&quot;id&quot;:&quot;073447f5-793d-4374-accf-3f29464d63ad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8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367391" y="872716"/>
            <a:ext cx="10137524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1367999" y="1989139"/>
            <a:ext cx="10136614" cy="3498850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5" name="text" descr="{&quot;templafy&quot;:{&quot;id&quot;:&quot;1e75c0dd-be99-440a-bf81-f4554f17c8b6&quot;}}" title="UserProfile.Office.Virksomhed_{{DocumentLanguage}}">
            <a:extLst>
              <a:ext uri="{FF2B5EF4-FFF2-40B4-BE49-F238E27FC236}">
                <a16:creationId xmlns:a16="http://schemas.microsoft.com/office/drawing/2014/main" id="{591555D6-BB2E-43A6-8859-28C59425DBF4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7" name="text" descr="{&quot;templafy&quot;:{&quot;id&quot;:&quot;0e9e4b83-8e1a-41a2-a5d6-7b58be554a88&quot;}}" title="UserProfile.CenterFreeText">
            <a:extLst>
              <a:ext uri="{FF2B5EF4-FFF2-40B4-BE49-F238E27FC236}">
                <a16:creationId xmlns:a16="http://schemas.microsoft.com/office/drawing/2014/main" id="{E53FC353-2F0F-4922-821A-1A51D53892CD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8" name="text" descr="{&quot;templafy&quot;:{&quot;id&quot;:&quot;8afe28b4-c5c7-46cd-9704-56739dd03ba5&quot;}}" hidden="1" title="UserProfile.Centers.Center_{{DocumentLanguage}}">
            <a:extLst>
              <a:ext uri="{FF2B5EF4-FFF2-40B4-BE49-F238E27FC236}">
                <a16:creationId xmlns:a16="http://schemas.microsoft.com/office/drawing/2014/main" id="{867010F9-A7D3-4A5E-BC65-021A3528870A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9" name="text" descr="{&quot;templafy&quot;:{&quot;id&quot;:&quot;35bfd44a-8c58-4774-99bd-5ca51cf12a50&quot;}}" title="Form.PresentationTitle">
            <a:extLst>
              <a:ext uri="{FF2B5EF4-FFF2-40B4-BE49-F238E27FC236}">
                <a16:creationId xmlns:a16="http://schemas.microsoft.com/office/drawing/2014/main" id="{53BDA2D0-B22F-42B1-A4C9-3F000756EB91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1274395447" name="image" descr="{&quot;templafy&quot;:{&quot;id&quot;:&quot;200aa954-51ae-4066-90cd-9ca13ffddb4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302064284" name="image" descr="{&quot;templafy&quot;:{&quot;id&quot;:&quot;8b2a1493-b169-4b9c-9f29-67444ec4b8a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17" name="Region">
            <a:extLst>
              <a:ext uri="{FF2B5EF4-FFF2-40B4-BE49-F238E27FC236}">
                <a16:creationId xmlns:a16="http://schemas.microsoft.com/office/drawing/2014/main" id="{30058ECB-B484-48BD-9049-4B17351B1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477168359" name="image" descr="{&quot;templafy&quot;:{&quot;id&quot;:&quot;9fc4c9db-2810-436b-8dff-24cd0d39b0b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15660847" name="image" descr="{&quot;templafy&quot;:{&quot;id&quot;:&quot;361c9060-79a2-4059-a49b-5fccb741821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51368303" name="image" descr="{&quot;templafy&quot;:{&quot;id&quot;:&quot;6c3acf12-aeb9-4039-b82f-ec394e820fc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2" name="text" descr="{&quot;templafy&quot;:{&quot;id&quot;:&quot;1ededc74-296b-4cd2-964a-a411ce13e813&quot;}}" title="UserProfile.Name">
            <a:extLst>
              <a:ext uri="{FF2B5EF4-FFF2-40B4-BE49-F238E27FC236}">
                <a16:creationId xmlns:a16="http://schemas.microsoft.com/office/drawing/2014/main" id="{2436B9E0-97E8-428C-B474-A1B8FBC4D037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3" name="text" descr="{&quot;templafy&quot;:{&quot;id&quot;:&quot;f59983f0-2277-42fe-bb43-4e77e186bf93&quot;}}" hidden="1" title="Form.Manuel_dato">
            <a:extLst>
              <a:ext uri="{FF2B5EF4-FFF2-40B4-BE49-F238E27FC236}">
                <a16:creationId xmlns:a16="http://schemas.microsoft.com/office/drawing/2014/main" id="{D852104B-31C3-45BB-B8A2-2EFD81BDA39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715064016" name="image" descr="{&quot;templafy&quot;:{&quot;id&quot;:&quot;88787ea1-2260-4f66-b5b2-57317078c24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9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Èn tekstspal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vid dæk boks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800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9DD8573-7CBB-4652-800A-962EBE3F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7273E1E-FA5D-4987-9D9D-4AC13F5E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01F5-EB62-40C6-A824-362A150E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AB5548-7253-48D6-B95B-F3D312A72220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539019404" name="image" descr="{&quot;templafy&quot;:{&quot;id&quot;:&quot;d4cb5f9e-2d19-4be3-9242-20eaa5dbfaa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sp>
        <p:nvSpPr>
          <p:cNvPr id="16" name="text" descr="{&quot;templafy&quot;:{&quot;id&quot;:&quot;2c3e919f-093a-410f-8ea8-29a986bd3345&quot;}}" title="UserProfile.Office.Virksomhed_{{DocumentLanguage}}">
            <a:extLst>
              <a:ext uri="{FF2B5EF4-FFF2-40B4-BE49-F238E27FC236}">
                <a16:creationId xmlns:a16="http://schemas.microsoft.com/office/drawing/2014/main" id="{FEADB208-04FC-4883-BFF3-8853B2AEB238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chemeClr val="tx1"/>
                </a:solidFill>
              </a:rPr>
              <a:t>Amager og Hvidovre Hospital</a:t>
            </a:r>
          </a:p>
        </p:txBody>
      </p:sp>
      <p:sp>
        <p:nvSpPr>
          <p:cNvPr id="17" name="text" descr="{&quot;templafy&quot;:{&quot;id&quot;:&quot;d609ab11-2ccb-445b-9ad5-1a42df8509d9&quot;}}" title="UserProfile.CenterFreeText">
            <a:extLst>
              <a:ext uri="{FF2B5EF4-FFF2-40B4-BE49-F238E27FC236}">
                <a16:creationId xmlns:a16="http://schemas.microsoft.com/office/drawing/2014/main" id="{453BA509-AEA3-42BA-BFA2-2D8120882C40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B3B3B3"/>
                </a:solidFill>
              </a:rPr>
              <a:t>Dagkirurgisk afdeling</a:t>
            </a:r>
          </a:p>
        </p:txBody>
      </p:sp>
      <p:sp>
        <p:nvSpPr>
          <p:cNvPr id="19" name="text" descr="{&quot;templafy&quot;:{&quot;id&quot;:&quot;1b4d1670-5138-40ec-abbf-39c6407c11ca&quot;}}" hidden="1" title="UserProfile.Centers.Center_{{DocumentLanguage}}">
            <a:extLst>
              <a:ext uri="{FF2B5EF4-FFF2-40B4-BE49-F238E27FC236}">
                <a16:creationId xmlns:a16="http://schemas.microsoft.com/office/drawing/2014/main" id="{54DF22DF-2E32-46BB-9E30-FD81DB7AE5E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22" name="text" descr="{&quot;templafy&quot;:{&quot;id&quot;:&quot;c441e938-c808-4719-867f-4bdcd425c857&quot;}}" title="Form.PresentationTitle">
            <a:extLst>
              <a:ext uri="{FF2B5EF4-FFF2-40B4-BE49-F238E27FC236}">
                <a16:creationId xmlns:a16="http://schemas.microsoft.com/office/drawing/2014/main" id="{31DBF82D-AED9-4C75-AB26-9B39D93076D8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tx1"/>
              </a:solidFill>
            </a:endParaRPr>
          </a:p>
        </p:txBody>
      </p:sp>
      <p:pic>
        <p:nvPicPr>
          <p:cNvPr id="1153913118" name="image" descr="{&quot;templafy&quot;:{&quot;id&quot;:&quot;77c3528a-f34a-44a5-b5b4-cc8171cac0e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85162894" name="image" descr="{&quot;templafy&quot;:{&quot;id&quot;:&quot;f6d75786-617d-4963-9cc4-6dc041ec711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9" name="text" descr="{&quot;templafy&quot;:{&quot;id&quot;:&quot;040201c3-d77e-4974-b3ad-bf26abb09da9&quot;}}" title="UserProfile.Name">
            <a:extLst>
              <a:ext uri="{FF2B5EF4-FFF2-40B4-BE49-F238E27FC236}">
                <a16:creationId xmlns:a16="http://schemas.microsoft.com/office/drawing/2014/main" id="{ED054364-705A-41F4-AFC5-8A7293874A86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tx1"/>
                </a:solidFill>
              </a:rPr>
              <a:t>Magaly Meraz Engsig</a:t>
            </a:r>
          </a:p>
        </p:txBody>
      </p:sp>
      <p:sp>
        <p:nvSpPr>
          <p:cNvPr id="30" name="text" descr="{&quot;templafy&quot;:{&quot;id&quot;:&quot;19f0e4ff-9aa1-4c39-a3ee-21dc36838a20&quot;}}" hidden="1" title="Form.Manuel_dato">
            <a:extLst>
              <a:ext uri="{FF2B5EF4-FFF2-40B4-BE49-F238E27FC236}">
                <a16:creationId xmlns:a16="http://schemas.microsoft.com/office/drawing/2014/main" id="{824D26E6-65DD-4D4A-90AB-8D1335ED0F78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tx1"/>
              </a:solidFill>
            </a:endParaRP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CDE8568A-4FC6-4FE8-AD56-00B607247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7391" y="872716"/>
            <a:ext cx="10137524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EAC797D0-A118-439F-BE17-E714D7DBF2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67999" y="1989139"/>
            <a:ext cx="10136614" cy="4202862"/>
          </a:xfrm>
        </p:spPr>
        <p:txBody>
          <a:bodyPr/>
          <a:lstStyle>
            <a:lvl1pPr marL="270000" indent="-270000">
              <a:defRPr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 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pic>
        <p:nvPicPr>
          <p:cNvPr id="1374597885" name="image" descr="{&quot;templafy&quot;:{&quot;id&quot;:&quot;4e19dfa5-1310-461b-83af-86c2238afaf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4000" cy="6858000"/>
          </a:xfrm>
          <a:prstGeom prst="rect">
            <a:avLst/>
          </a:prstGeom>
        </p:spPr>
      </p:pic>
      <p:pic>
        <p:nvPicPr>
          <p:cNvPr id="64093498" name="image" descr="{&quot;templafy&quot;:{&quot;id&quot;:&quot;9ff27568-a98c-41e4-a020-eb3f0b89c5fd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34" name="Region">
            <a:extLst>
              <a:ext uri="{FF2B5EF4-FFF2-40B4-BE49-F238E27FC236}">
                <a16:creationId xmlns:a16="http://schemas.microsoft.com/office/drawing/2014/main" id="{C100A8B8-EE9B-41DE-A673-383B769566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228041281" name="image" descr="{&quot;templafy&quot;:{&quot;id&quot;:&quot;2eb6eaf2-5980-4d63-b3b7-9d73df7bacf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6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6837" y="871200"/>
            <a:ext cx="10137775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 hasCustomPrompt="1"/>
          </p:nvPr>
        </p:nvSpPr>
        <p:spPr>
          <a:xfrm>
            <a:off x="1366837" y="1989139"/>
            <a:ext cx="4924425" cy="3498850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19" name="Pladsholder til indhold 6"/>
          <p:cNvSpPr>
            <a:spLocks noGrp="1"/>
          </p:cNvSpPr>
          <p:nvPr>
            <p:ph sz="quarter" idx="14" hasCustomPrompt="1"/>
          </p:nvPr>
        </p:nvSpPr>
        <p:spPr>
          <a:xfrm>
            <a:off x="6580188" y="1989139"/>
            <a:ext cx="4924424" cy="3500776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68D8D5A-0B9B-4749-A27C-B61865A9F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BD7D929E-55A9-404B-AB63-7056C83E8F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09F8F-FD32-4C43-B004-D50DBD62F8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ext" descr="{&quot;templafy&quot;:{&quot;id&quot;:&quot;f765621e-4572-44d5-a9c3-9c40a0ed4ab6&quot;}}" title="UserProfile.Office.Virksomhed_{{DocumentLanguage}}">
            <a:extLst>
              <a:ext uri="{FF2B5EF4-FFF2-40B4-BE49-F238E27FC236}">
                <a16:creationId xmlns:a16="http://schemas.microsoft.com/office/drawing/2014/main" id="{378BF857-31E9-400F-B9EC-F6C9240631E1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1" name="text" descr="{&quot;templafy&quot;:{&quot;id&quot;:&quot;6cd3fd42-3a34-48eb-bd4d-acdfe7634beb&quot;}}" title="UserProfile.CenterFreeText">
            <a:extLst>
              <a:ext uri="{FF2B5EF4-FFF2-40B4-BE49-F238E27FC236}">
                <a16:creationId xmlns:a16="http://schemas.microsoft.com/office/drawing/2014/main" id="{77896589-C225-45A9-9215-F9AD1222BC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2" name="text" descr="{&quot;templafy&quot;:{&quot;id&quot;:&quot;fbc11bcf-6c53-4068-8da7-3cb79cef989e&quot;}}" hidden="1" title="UserProfile.Centers.Center_{{DocumentLanguage}}">
            <a:extLst>
              <a:ext uri="{FF2B5EF4-FFF2-40B4-BE49-F238E27FC236}">
                <a16:creationId xmlns:a16="http://schemas.microsoft.com/office/drawing/2014/main" id="{070629F2-536E-43DB-A618-FC0BE464A8B6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3" name="text" descr="{&quot;templafy&quot;:{&quot;id&quot;:&quot;33f82928-eeac-4296-8db2-bc7e9a2d557d&quot;}}" title="Form.PresentationTitle">
            <a:extLst>
              <a:ext uri="{FF2B5EF4-FFF2-40B4-BE49-F238E27FC236}">
                <a16:creationId xmlns:a16="http://schemas.microsoft.com/office/drawing/2014/main" id="{7A43BAE4-F51C-489D-91E6-EDE93BB05E1E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610922842" name="image" descr="{&quot;templafy&quot;:{&quot;id&quot;:&quot;a9c3c1a8-fe38-441b-b09a-126c5088c51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052887597" name="image" descr="{&quot;templafy&quot;:{&quot;id&quot;:&quot;b9587209-95fd-4978-8957-929f137acdb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1" name="Region">
            <a:extLst>
              <a:ext uri="{FF2B5EF4-FFF2-40B4-BE49-F238E27FC236}">
                <a16:creationId xmlns:a16="http://schemas.microsoft.com/office/drawing/2014/main" id="{518A4D16-3C1E-41DA-AF00-CB8F5B0BFE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737878208" name="image" descr="{&quot;templafy&quot;:{&quot;id&quot;:&quot;f04cdbc7-805e-470c-ad6e-472868a2e90f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792099504" name="image" descr="{&quot;templafy&quot;:{&quot;id&quot;:&quot;fc1542eb-38f2-473b-b86e-fe4dacf2b2a2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397224841" name="image" descr="{&quot;templafy&quot;:{&quot;id&quot;:&quot;a1d81c4c-bb29-42e4-956d-4ee164868369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6" name="text" descr="{&quot;templafy&quot;:{&quot;id&quot;:&quot;5db87096-6bc4-4bae-ab11-98e436aa9983&quot;}}" title="UserProfile.Name">
            <a:extLst>
              <a:ext uri="{FF2B5EF4-FFF2-40B4-BE49-F238E27FC236}">
                <a16:creationId xmlns:a16="http://schemas.microsoft.com/office/drawing/2014/main" id="{6B0C741D-8435-4AB2-B2D8-0B88BF717232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7" name="text" descr="{&quot;templafy&quot;:{&quot;id&quot;:&quot;8f569ea9-cc74-488f-8bbd-c1f0ecf32b8e&quot;}}" hidden="1" title="Form.Manuel_dato">
            <a:extLst>
              <a:ext uri="{FF2B5EF4-FFF2-40B4-BE49-F238E27FC236}">
                <a16:creationId xmlns:a16="http://schemas.microsoft.com/office/drawing/2014/main" id="{6FE2C55A-F3A3-4C26-9E35-9687C243706A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611204249" name="image" descr="{&quot;templafy&quot;:{&quot;id&quot;:&quot;4159178e-98ec-4e0a-ba3b-108dfeadff6c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7999" y="4838163"/>
            <a:ext cx="10136614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16pt i to eller max tre linjer</a:t>
            </a:r>
          </a:p>
        </p:txBody>
      </p:sp>
      <p:sp>
        <p:nvSpPr>
          <p:cNvPr id="8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7999" y="871200"/>
            <a:ext cx="10136614" cy="3831429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FD384858-CF75-4D90-99EB-C57934C0FD1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8A6BEA05-A108-48C1-B55F-9DCB7AF8DBD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AFCB0-3A09-4940-BE2D-7847FFF09D9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0da2f44f-bd8d-4cb9-9299-b1e5b1a080ae&quot;}}" title="UserProfile.Office.Virksomhed_{{DocumentLanguage}}">
            <a:extLst>
              <a:ext uri="{FF2B5EF4-FFF2-40B4-BE49-F238E27FC236}">
                <a16:creationId xmlns:a16="http://schemas.microsoft.com/office/drawing/2014/main" id="{F51367B4-CC7A-4489-8018-4AD5360FE837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0" name="text" descr="{&quot;templafy&quot;:{&quot;id&quot;:&quot;5bd70aae-fb02-4357-9738-8100481f91b1&quot;}}" title="UserProfile.CenterFreeText">
            <a:extLst>
              <a:ext uri="{FF2B5EF4-FFF2-40B4-BE49-F238E27FC236}">
                <a16:creationId xmlns:a16="http://schemas.microsoft.com/office/drawing/2014/main" id="{9481764F-DC1F-44F4-A637-F9AF39FDB626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2" name="text" descr="{&quot;templafy&quot;:{&quot;id&quot;:&quot;a143e7b6-cee0-4e01-945d-95b0902d2035&quot;}}" hidden="1" title="UserProfile.Centers.Center_{{DocumentLanguage}}">
            <a:extLst>
              <a:ext uri="{FF2B5EF4-FFF2-40B4-BE49-F238E27FC236}">
                <a16:creationId xmlns:a16="http://schemas.microsoft.com/office/drawing/2014/main" id="{3DA6B91A-0D81-4188-8F91-5978B8F67F6B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3" name="text" descr="{&quot;templafy&quot;:{&quot;id&quot;:&quot;af6e2ebb-1b64-4436-a857-db641369529f&quot;}}" title="Form.PresentationTitle">
            <a:extLst>
              <a:ext uri="{FF2B5EF4-FFF2-40B4-BE49-F238E27FC236}">
                <a16:creationId xmlns:a16="http://schemas.microsoft.com/office/drawing/2014/main" id="{4E693C6E-CD0D-4ADB-8EDC-FCDE08D6EA50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679354646" name="image" descr="{&quot;templafy&quot;:{&quot;id&quot;:&quot;ed0ab3c3-994d-47ca-95f3-19c629ad9f6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245999652" name="image" descr="{&quot;templafy&quot;:{&quot;id&quot;:&quot;56a7d8bc-9ff5-430d-b521-92ba87681939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0" name="Region">
            <a:extLst>
              <a:ext uri="{FF2B5EF4-FFF2-40B4-BE49-F238E27FC236}">
                <a16:creationId xmlns:a16="http://schemas.microsoft.com/office/drawing/2014/main" id="{20CBC785-56F5-48DD-9413-CEBA68A9FC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071466867" name="image" descr="{&quot;templafy&quot;:{&quot;id&quot;:&quot;0465b45a-fbb8-4daa-a5e1-012d276933ff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993793938" name="image" descr="{&quot;templafy&quot;:{&quot;id&quot;:&quot;04ff0a56-240b-4eae-b9f2-3fc1d5603e5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461729937" name="image" descr="{&quot;templafy&quot;:{&quot;id&quot;:&quot;497f104c-f785-4f80-a7d6-efc7a184ad7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890460a6-6916-4599-9a05-14fc70a74563&quot;}}" title="UserProfile.Name">
            <a:extLst>
              <a:ext uri="{FF2B5EF4-FFF2-40B4-BE49-F238E27FC236}">
                <a16:creationId xmlns:a16="http://schemas.microsoft.com/office/drawing/2014/main" id="{942EC712-B94B-4055-BE7D-8973BA96BC6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6" name="text" descr="{&quot;templafy&quot;:{&quot;id&quot;:&quot;a3f64fb1-5b71-4e68-8518-d9ba9996fd3c&quot;}}" hidden="1" title="Form.Manuel_dato">
            <a:extLst>
              <a:ext uri="{FF2B5EF4-FFF2-40B4-BE49-F238E27FC236}">
                <a16:creationId xmlns:a16="http://schemas.microsoft.com/office/drawing/2014/main" id="{3321C456-855E-4615-89FF-2FC48B18220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989299663" name="image" descr="{&quot;templafy&quot;:{&quot;id&quot;:&quot;00f3376a-9721-495d-9dda-81fc09e37716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6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fe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7547" y="4838163"/>
            <a:ext cx="10137065" cy="654587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6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16pt i to eller max tre linjer</a:t>
            </a:r>
          </a:p>
        </p:txBody>
      </p:sp>
      <p:sp>
        <p:nvSpPr>
          <p:cNvPr id="19" name="Pladsholder til indhold 2"/>
          <p:cNvSpPr>
            <a:spLocks noGrp="1"/>
          </p:cNvSpPr>
          <p:nvPr>
            <p:ph sz="quarter" idx="17" hasCustomPrompt="1"/>
          </p:nvPr>
        </p:nvSpPr>
        <p:spPr>
          <a:xfrm>
            <a:off x="1367999" y="871200"/>
            <a:ext cx="10136614" cy="3831675"/>
          </a:xfrm>
        </p:spPr>
        <p:txBody>
          <a:bodyPr/>
          <a:lstStyle>
            <a:lvl1pPr marL="270000" indent="-270000">
              <a:defRPr baseline="0"/>
            </a:lvl1pPr>
            <a:lvl2pPr marL="630000" indent="-270000">
              <a:defRPr/>
            </a:lvl2pPr>
            <a:lvl3pPr marL="936000" indent="-234000">
              <a:defRPr/>
            </a:lvl3pPr>
            <a:lvl4pPr marL="1296000" indent="-216000">
              <a:defRPr/>
            </a:lvl4pPr>
            <a:lvl5pPr marL="1656000" indent="-216000">
              <a:defRPr/>
            </a:lvl5pPr>
            <a:lvl6pPr marL="1998000" indent="-180000">
              <a:defRPr/>
            </a:lvl6pPr>
            <a:lvl7pPr marL="2358000" indent="-180000">
              <a:defRPr/>
            </a:lvl7pPr>
            <a:lvl8pPr marL="2718000" indent="-180000">
              <a:defRPr/>
            </a:lvl8pPr>
            <a:lvl9pPr marL="2718000" indent="-180000">
              <a:defRPr sz="1000"/>
            </a:lvl9pPr>
          </a:lstStyle>
          <a:p>
            <a:pPr lvl="0"/>
            <a:r>
              <a:rPr lang="da-DK" dirty="0"/>
              <a:t>Brødtekst 22pt skrives her, eller tabel og diagram indsættes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8"/>
            <a:endParaRPr lang="da-DK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1F378BB3-E053-49F9-9A7A-C0B106531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A6C91655-88A1-4C0A-8A8C-9EA3819759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066C8-4CB7-4D18-8A99-89833928783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" descr="{&quot;templafy&quot;:{&quot;id&quot;:&quot;18bd16ee-4e2e-4c17-95de-1e59325bfe5e&quot;}}" title="UserProfile.Office.Virksomhed_{{DocumentLanguage}}">
            <a:extLst>
              <a:ext uri="{FF2B5EF4-FFF2-40B4-BE49-F238E27FC236}">
                <a16:creationId xmlns:a16="http://schemas.microsoft.com/office/drawing/2014/main" id="{6146C491-F52C-4CC4-B68A-1B556B13EC12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9" name="text" descr="{&quot;templafy&quot;:{&quot;id&quot;:&quot;e853ed1f-70c0-4704-97b9-c06422ee864e&quot;}}" title="UserProfile.CenterFreeText">
            <a:extLst>
              <a:ext uri="{FF2B5EF4-FFF2-40B4-BE49-F238E27FC236}">
                <a16:creationId xmlns:a16="http://schemas.microsoft.com/office/drawing/2014/main" id="{EFE9D610-3E2D-4336-BFED-06307C757B93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0" name="text" descr="{&quot;templafy&quot;:{&quot;id&quot;:&quot;c59127ca-2f62-4dbf-99d4-20cbf739fad3&quot;}}" hidden="1" title="UserProfile.Centers.Center_{{DocumentLanguage}}">
            <a:extLst>
              <a:ext uri="{FF2B5EF4-FFF2-40B4-BE49-F238E27FC236}">
                <a16:creationId xmlns:a16="http://schemas.microsoft.com/office/drawing/2014/main" id="{7CDCCB15-F3B6-4E12-8F8C-26477B502FF5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2" name="text" descr="{&quot;templafy&quot;:{&quot;id&quot;:&quot;093f0cd5-5a3b-4380-9309-31c3d5975a00&quot;}}" title="Form.PresentationTitle">
            <a:extLst>
              <a:ext uri="{FF2B5EF4-FFF2-40B4-BE49-F238E27FC236}">
                <a16:creationId xmlns:a16="http://schemas.microsoft.com/office/drawing/2014/main" id="{65CA55F8-E335-4AC4-9CBD-C2ED54C997CA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229540652" name="image" descr="{&quot;templafy&quot;:{&quot;id&quot;:&quot;797ef987-a3f7-4329-b179-35cf599c31e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1758798835" name="image" descr="{&quot;templafy&quot;:{&quot;id&quot;:&quot;84f23ba7-ad50-432a-96b4-4367be4cf30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0" name="Region">
            <a:extLst>
              <a:ext uri="{FF2B5EF4-FFF2-40B4-BE49-F238E27FC236}">
                <a16:creationId xmlns:a16="http://schemas.microsoft.com/office/drawing/2014/main" id="{CE54899A-3EBE-4219-AFB1-9E08B2D8EC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233191607" name="image" descr="{&quot;templafy&quot;:{&quot;id&quot;:&quot;636c3da5-e854-4a1a-b3c5-0099f62c78d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996350375" name="image" descr="{&quot;templafy&quot;:{&quot;id&quot;:&quot;ddebf5e5-64c2-479d-914e-2c1720710109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503265079" name="image" descr="{&quot;templafy&quot;:{&quot;id&quot;:&quot;f82c368d-e226-4256-bf82-7f486cb661e7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aafde38d-e862-406b-99b1-7f56e6f9673c&quot;}}" title="UserProfile.Name">
            <a:extLst>
              <a:ext uri="{FF2B5EF4-FFF2-40B4-BE49-F238E27FC236}">
                <a16:creationId xmlns:a16="http://schemas.microsoft.com/office/drawing/2014/main" id="{29196FA7-035F-42A9-9CB1-B3531C1BCAD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6" name="text" descr="{&quot;templafy&quot;:{&quot;id&quot;:&quot;6c157d42-7d32-4f99-bd55-0fc3a5bada58&quot;}}" hidden="1" title="Form.Manuel_dato">
            <a:extLst>
              <a:ext uri="{FF2B5EF4-FFF2-40B4-BE49-F238E27FC236}">
                <a16:creationId xmlns:a16="http://schemas.microsoft.com/office/drawing/2014/main" id="{BDFC733C-32E6-4B9B-9AFE-2B046104CDB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1577653372" name="image" descr="{&quot;templafy&quot;:{&quot;id&quot;:&quot;5b40858a-3a2a-42a0-8026-b3ef835cdb9c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7997" y="4985492"/>
            <a:ext cx="4923265" cy="499321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</a:p>
        </p:txBody>
      </p:sp>
      <p:sp>
        <p:nvSpPr>
          <p:cNvPr id="25" name="Pladsholder til billede 2"/>
          <p:cNvSpPr>
            <a:spLocks noGrp="1"/>
          </p:cNvSpPr>
          <p:nvPr>
            <p:ph type="pic" sz="quarter" idx="16" hasCustomPrompt="1"/>
          </p:nvPr>
        </p:nvSpPr>
        <p:spPr>
          <a:xfrm>
            <a:off x="1367999" y="871201"/>
            <a:ext cx="4923264" cy="3984624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9" hasCustomPrompt="1"/>
          </p:nvPr>
        </p:nvSpPr>
        <p:spPr>
          <a:xfrm>
            <a:off x="6580188" y="4985492"/>
            <a:ext cx="4920915" cy="499321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</a:p>
        </p:txBody>
      </p:sp>
      <p:sp>
        <p:nvSpPr>
          <p:cNvPr id="17" name="Pladsholder til indhold 4"/>
          <p:cNvSpPr>
            <a:spLocks noGrp="1"/>
          </p:cNvSpPr>
          <p:nvPr>
            <p:ph sz="quarter" idx="14" hasCustomPrompt="1"/>
          </p:nvPr>
        </p:nvSpPr>
        <p:spPr>
          <a:xfrm>
            <a:off x="6580187" y="871200"/>
            <a:ext cx="4924425" cy="3988723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EE849DBD-7C04-447A-8265-A094C811DA4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63D307C9-5829-4405-8C46-DB8A846A188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74E9D-EC97-4196-B393-DE76FB0123F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7b3ba6e2-14b2-4a16-b377-5d612b6e3914&quot;}}" title="UserProfile.Office.Virksomhed_{{DocumentLanguage}}">
            <a:extLst>
              <a:ext uri="{FF2B5EF4-FFF2-40B4-BE49-F238E27FC236}">
                <a16:creationId xmlns:a16="http://schemas.microsoft.com/office/drawing/2014/main" id="{FC6B8FFA-421A-4AC8-AB7A-A20E7560050C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0" name="text" descr="{&quot;templafy&quot;:{&quot;id&quot;:&quot;17516cd1-f356-4cee-8b68-f972b367132c&quot;}}" title="UserProfile.CenterFreeText">
            <a:extLst>
              <a:ext uri="{FF2B5EF4-FFF2-40B4-BE49-F238E27FC236}">
                <a16:creationId xmlns:a16="http://schemas.microsoft.com/office/drawing/2014/main" id="{36C974BD-9E8A-4E8C-828F-626EDB0F399E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3" name="text" descr="{&quot;templafy&quot;:{&quot;id&quot;:&quot;7fc51c7d-9c5e-4103-9f6f-ae41abe0f9c6&quot;}}" hidden="1" title="UserProfile.Centers.Center_{{DocumentLanguage}}">
            <a:extLst>
              <a:ext uri="{FF2B5EF4-FFF2-40B4-BE49-F238E27FC236}">
                <a16:creationId xmlns:a16="http://schemas.microsoft.com/office/drawing/2014/main" id="{DC579ACE-EC3D-4174-A22C-37EF28460B7F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4" name="text" descr="{&quot;templafy&quot;:{&quot;id&quot;:&quot;5ea54a4f-5f59-42a6-81be-ea0534385f4b&quot;}}" title="Form.PresentationTitle">
            <a:extLst>
              <a:ext uri="{FF2B5EF4-FFF2-40B4-BE49-F238E27FC236}">
                <a16:creationId xmlns:a16="http://schemas.microsoft.com/office/drawing/2014/main" id="{8C45D06A-4D72-4EDC-8F4A-F34DEE5AFB1C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2109677911" name="image" descr="{&quot;templafy&quot;:{&quot;id&quot;:&quot;6661ffba-9c1a-4c87-aacd-5ae54c44190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780176222" name="image" descr="{&quot;templafy&quot;:{&quot;id&quot;:&quot;684f68d3-bbad-4c05-872f-5e8045bf544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22" name="Region">
            <a:extLst>
              <a:ext uri="{FF2B5EF4-FFF2-40B4-BE49-F238E27FC236}">
                <a16:creationId xmlns:a16="http://schemas.microsoft.com/office/drawing/2014/main" id="{523A8909-067C-42CA-BE8D-2D94EDF3F0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577691305" name="image" descr="{&quot;templafy&quot;:{&quot;id&quot;:&quot;a1996c76-1f0b-40be-af93-eca44dac5ebb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1667854840" name="image" descr="{&quot;templafy&quot;:{&quot;id&quot;:&quot;bdc5ebed-9ffa-4b11-8aed-7543bb09f19a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228643711" name="image" descr="{&quot;templafy&quot;:{&quot;id&quot;:&quot;34c6b892-c183-4e8e-a23b-bd2b26ef729e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8" name="text" descr="{&quot;templafy&quot;:{&quot;id&quot;:&quot;83051f6f-fd8c-47c9-9ea1-e51f094be199&quot;}}" title="UserProfile.Name">
            <a:extLst>
              <a:ext uri="{FF2B5EF4-FFF2-40B4-BE49-F238E27FC236}">
                <a16:creationId xmlns:a16="http://schemas.microsoft.com/office/drawing/2014/main" id="{E83158B3-18FC-4F56-BE63-E6A9907D710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9" name="text" descr="{&quot;templafy&quot;:{&quot;id&quot;:&quot;e7121500-5d7e-4636-92a8-c33df8b81b68&quot;}}" hidden="1" title="Form.Manuel_dato">
            <a:extLst>
              <a:ext uri="{FF2B5EF4-FFF2-40B4-BE49-F238E27FC236}">
                <a16:creationId xmlns:a16="http://schemas.microsoft.com/office/drawing/2014/main" id="{009D0DCA-018C-405E-8A6E-31A87DC91244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497790488" name="image" descr="{&quot;templafy&quot;:{&quot;id&quot;:&quot;12eaadfb-b718-41dd-a45a-f0613baf0279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t &amp; tekst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367999" y="871200"/>
            <a:ext cx="10136613" cy="82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27" name="Pladsholder til tekst 1"/>
          <p:cNvSpPr>
            <a:spLocks noGrp="1"/>
          </p:cNvSpPr>
          <p:nvPr>
            <p:ph type="body" sz="quarter" idx="15" hasCustomPrompt="1"/>
          </p:nvPr>
        </p:nvSpPr>
        <p:spPr>
          <a:xfrm>
            <a:off x="1366839" y="4986001"/>
            <a:ext cx="4927440" cy="498812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1400" baseline="0"/>
            </a:lvl1pPr>
            <a:lvl2pPr>
              <a:defRPr sz="1800"/>
            </a:lvl2pPr>
            <a:lvl3pPr marL="324000">
              <a:defRPr sz="1600"/>
            </a:lvl3pPr>
            <a:lvl4pPr marL="540000"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90000">
              <a:defRPr sz="1200"/>
            </a:lvl5pPr>
          </a:lstStyle>
          <a:p>
            <a:pPr lvl="0"/>
            <a:r>
              <a:rPr lang="da-DK" dirty="0"/>
              <a:t>Billedtekst 14pt i to eller max tre linjer</a:t>
            </a:r>
          </a:p>
        </p:txBody>
      </p:sp>
      <p:sp>
        <p:nvSpPr>
          <p:cNvPr id="28" name="Pladsholder til billede 2"/>
          <p:cNvSpPr>
            <a:spLocks noGrp="1"/>
          </p:cNvSpPr>
          <p:nvPr>
            <p:ph type="pic" sz="quarter" idx="17" hasCustomPrompt="1"/>
          </p:nvPr>
        </p:nvSpPr>
        <p:spPr>
          <a:xfrm>
            <a:off x="1367999" y="1976399"/>
            <a:ext cx="4923264" cy="2880000"/>
          </a:xfrm>
        </p:spPr>
        <p:txBody>
          <a:bodyPr tIns="612000" anchor="ctr" anchorCtr="0"/>
          <a:lstStyle>
            <a:lvl1pPr marL="0" indent="0" algn="ctr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r>
              <a:rPr lang="da-DK" dirty="0"/>
              <a:t>Klik på ikon for at indsætte billede</a:t>
            </a:r>
          </a:p>
        </p:txBody>
      </p:sp>
      <p:sp>
        <p:nvSpPr>
          <p:cNvPr id="24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6580188" y="1989139"/>
            <a:ext cx="4924424" cy="3495674"/>
          </a:xfrm>
        </p:spPr>
        <p:txBody>
          <a:bodyPr/>
          <a:lstStyle>
            <a:lvl1pPr marL="126000" indent="-126000">
              <a:defRPr sz="1800"/>
            </a:lvl1pPr>
            <a:lvl2pPr marL="450000" indent="-108000">
              <a:defRPr sz="1600"/>
            </a:lvl2pPr>
            <a:lvl3pPr marL="810000" indent="-108000">
              <a:defRPr sz="1400"/>
            </a:lvl3pPr>
            <a:lvl4pPr marL="1152000" indent="-90000">
              <a:defRPr sz="1200"/>
            </a:lvl4pPr>
            <a:lvl5pPr marL="1512000" indent="-90000">
              <a:defRPr sz="1000"/>
            </a:lvl5pPr>
            <a:lvl6pPr marL="1872000">
              <a:defRPr sz="1000"/>
            </a:lvl6pPr>
            <a:lvl7pPr marL="2232000">
              <a:defRPr sz="1000"/>
            </a:lvl7pPr>
            <a:lvl8pPr marL="2592000">
              <a:defRPr/>
            </a:lvl8pPr>
            <a:lvl9pPr marL="2952000">
              <a:defRPr sz="1000"/>
            </a:lvl9pPr>
          </a:lstStyle>
          <a:p>
            <a:pPr lvl="0"/>
            <a:r>
              <a:rPr lang="da-DK" dirty="0"/>
              <a:t>Brødtekst 18pt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A25F8AF-2D8A-4335-943D-F40DE9A0596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6A8B04C-CD21-4171-B523-6B578AF9030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B07D04-A4E5-4C68-B128-D96553C75EA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ext" descr="{&quot;templafy&quot;:{&quot;id&quot;:&quot;a115d7f6-af69-41a1-9b13-a665fa588e40&quot;}}" title="UserProfile.Office.Virksomhed_{{DocumentLanguage}}">
            <a:extLst>
              <a:ext uri="{FF2B5EF4-FFF2-40B4-BE49-F238E27FC236}">
                <a16:creationId xmlns:a16="http://schemas.microsoft.com/office/drawing/2014/main" id="{329EFC6E-917D-4A17-B097-E6F6742EEAD6}"/>
              </a:ext>
            </a:extLst>
          </p:cNvPr>
          <p:cNvSpPr txBox="1"/>
          <p:nvPr userDrawn="1"/>
        </p:nvSpPr>
        <p:spPr>
          <a:xfrm>
            <a:off x="1366838" y="207098"/>
            <a:ext cx="612000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400" b="1" noProof="0" dirty="0">
                <a:solidFill>
                  <a:srgbClr val="565656"/>
                </a:solidFill>
              </a:rPr>
              <a:t>Amager og Hvidovre Hospital</a:t>
            </a:r>
          </a:p>
        </p:txBody>
      </p:sp>
      <p:sp>
        <p:nvSpPr>
          <p:cNvPr id="10" name="text" descr="{&quot;templafy&quot;:{&quot;id&quot;:&quot;6119a9f8-f569-4259-be8e-42f32f197958&quot;}}" title="UserProfile.CenterFreeText">
            <a:extLst>
              <a:ext uri="{FF2B5EF4-FFF2-40B4-BE49-F238E27FC236}">
                <a16:creationId xmlns:a16="http://schemas.microsoft.com/office/drawing/2014/main" id="{FE869C55-5188-4178-A8BB-0A2C0434C454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86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Dagkirurgisk afdeling</a:t>
            </a:r>
          </a:p>
        </p:txBody>
      </p:sp>
      <p:sp>
        <p:nvSpPr>
          <p:cNvPr id="11" name="text" descr="{&quot;templafy&quot;:{&quot;id&quot;:&quot;c86fbee6-0270-4280-94f5-58e2fa58db9d&quot;}}" hidden="1" title="UserProfile.Centers.Center_{{DocumentLanguage}}">
            <a:extLst>
              <a:ext uri="{FF2B5EF4-FFF2-40B4-BE49-F238E27FC236}">
                <a16:creationId xmlns:a16="http://schemas.microsoft.com/office/drawing/2014/main" id="{ECE61B8B-930B-4465-924D-E6545149900F}"/>
              </a:ext>
            </a:extLst>
          </p:cNvPr>
          <p:cNvSpPr txBox="1">
            <a:spLocks/>
          </p:cNvSpPr>
          <p:nvPr userDrawn="1"/>
        </p:nvSpPr>
        <p:spPr>
          <a:xfrm>
            <a:off x="1366838" y="404664"/>
            <a:ext cx="6120000" cy="4221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da-DK" sz="1200" b="1" kern="1200" baseline="0" dirty="0">
                <a:solidFill>
                  <a:srgbClr val="B3B3B3"/>
                </a:solidFill>
                <a:latin typeface="+mn-lt"/>
                <a:ea typeface="+mn-ea"/>
                <a:cs typeface="+mn-cs"/>
              </a:defRPr>
            </a:lvl1pPr>
            <a:lvl2pPr marL="504000" indent="-144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8000" indent="-126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8000" indent="-108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lang="da-DK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1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2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7D7D7D"/>
              </a:buClr>
              <a:buFont typeface="Arial" panose="020B0604020202020204" pitchFamily="34" charset="0"/>
              <a:buChar char="•"/>
              <a:defRPr lang="da-DK" sz="1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88000" indent="-900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80808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>
              <a:solidFill>
                <a:srgbClr val="B3B3B3"/>
              </a:solidFill>
            </a:endParaRPr>
          </a:p>
        </p:txBody>
      </p:sp>
      <p:sp>
        <p:nvSpPr>
          <p:cNvPr id="12" name="text" descr="{&quot;templafy&quot;:{&quot;id&quot;:&quot;619d62a7-5f44-4b92-bb1f-ba183814ad7c&quot;}}" title="Form.PresentationTitle">
            <a:extLst>
              <a:ext uri="{FF2B5EF4-FFF2-40B4-BE49-F238E27FC236}">
                <a16:creationId xmlns:a16="http://schemas.microsoft.com/office/drawing/2014/main" id="{8A1B75FB-DD2D-46ED-8B80-10EEA78740CF}"/>
              </a:ext>
            </a:extLst>
          </p:cNvPr>
          <p:cNvSpPr txBox="1"/>
          <p:nvPr userDrawn="1"/>
        </p:nvSpPr>
        <p:spPr>
          <a:xfrm>
            <a:off x="1368000" y="6289200"/>
            <a:ext cx="37800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a-DK" sz="1000" dirty="0">
              <a:solidFill>
                <a:schemeClr val="bg1"/>
              </a:solidFill>
            </a:endParaRPr>
          </a:p>
        </p:txBody>
      </p:sp>
      <p:pic>
        <p:nvPicPr>
          <p:cNvPr id="548925496" name="image" descr="{&quot;templafy&quot;:{&quot;id&quot;:&quot;e1858041-1d02-4cc5-ba2b-ab5327bacf8f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4000"/>
            <a:ext cx="684000" cy="684000"/>
          </a:xfrm>
          <a:prstGeom prst="rect">
            <a:avLst/>
          </a:prstGeom>
        </p:spPr>
      </p:pic>
      <p:pic>
        <p:nvPicPr>
          <p:cNvPr id="841341252" name="image" descr="{&quot;templafy&quot;:{&quot;id&quot;:&quot;a9fffa81-b965-4932-a811-ef45d993731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18575"/>
            <a:ext cx="687600" cy="687600"/>
          </a:xfrm>
          <a:prstGeom prst="rect">
            <a:avLst/>
          </a:prstGeom>
        </p:spPr>
      </p:pic>
      <p:pic>
        <p:nvPicPr>
          <p:cNvPr id="19" name="Region">
            <a:extLst>
              <a:ext uri="{FF2B5EF4-FFF2-40B4-BE49-F238E27FC236}">
                <a16:creationId xmlns:a16="http://schemas.microsoft.com/office/drawing/2014/main" id="{22692D97-D942-4B10-9245-2FD246EB48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2" y="5763982"/>
            <a:ext cx="116417" cy="594784"/>
          </a:xfrm>
          <a:prstGeom prst="rect">
            <a:avLst/>
          </a:prstGeom>
        </p:spPr>
      </p:pic>
      <p:pic>
        <p:nvPicPr>
          <p:cNvPr id="1883470907" name="image" descr="{&quot;templafy&quot;:{&quot;id&quot;:&quot;ca050d22-14fa-4219-b88c-9dc7020a3188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324" y="6314400"/>
            <a:ext cx="1324800" cy="421200"/>
          </a:xfrm>
          <a:prstGeom prst="rect">
            <a:avLst/>
          </a:prstGeom>
        </p:spPr>
      </p:pic>
      <p:pic>
        <p:nvPicPr>
          <p:cNvPr id="846669039" name="image" descr="{&quot;templafy&quot;:{&quot;id&quot;:&quot;fdec226b-9d6a-4f13-8810-d9f0ef7cb9c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872704"/>
            <a:ext cx="871200" cy="900000"/>
          </a:xfrm>
          <a:prstGeom prst="rect">
            <a:avLst/>
          </a:prstGeom>
        </p:spPr>
      </p:pic>
      <p:pic>
        <p:nvPicPr>
          <p:cNvPr id="1933957394" name="image" descr="{&quot;templafy&quot;:{&quot;id&quot;:&quot;9670374b-09b8-4bfe-9dff-733494f8665c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013" y="260648"/>
            <a:ext cx="871200" cy="900000"/>
          </a:xfrm>
          <a:prstGeom prst="rect">
            <a:avLst/>
          </a:prstGeom>
        </p:spPr>
      </p:pic>
      <p:sp>
        <p:nvSpPr>
          <p:cNvPr id="25" name="text" descr="{&quot;templafy&quot;:{&quot;id&quot;:&quot;5b3cbb43-fc2c-4bac-ad51-e09c15d59936&quot;}}" title="UserProfile.Name">
            <a:extLst>
              <a:ext uri="{FF2B5EF4-FFF2-40B4-BE49-F238E27FC236}">
                <a16:creationId xmlns:a16="http://schemas.microsoft.com/office/drawing/2014/main" id="{CF1E95FC-C105-4F7E-90D3-FA724261E690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a-DK" sz="1000" dirty="0" err="1">
                <a:solidFill>
                  <a:schemeClr val="bg1"/>
                </a:solidFill>
              </a:rPr>
              <a:t>Magaly Meraz Engsig</a:t>
            </a:r>
          </a:p>
        </p:txBody>
      </p:sp>
      <p:sp>
        <p:nvSpPr>
          <p:cNvPr id="26" name="text" descr="{&quot;templafy&quot;:{&quot;id&quot;:&quot;2fe54076-91b5-48e4-a4cc-83ef5f4d2640&quot;}}" hidden="1" title="Form.Manuel_dato">
            <a:extLst>
              <a:ext uri="{FF2B5EF4-FFF2-40B4-BE49-F238E27FC236}">
                <a16:creationId xmlns:a16="http://schemas.microsoft.com/office/drawing/2014/main" id="{B0C5DB91-4FD4-4324-A299-170D5079785E}"/>
              </a:ext>
            </a:extLst>
          </p:cNvPr>
          <p:cNvSpPr txBox="1"/>
          <p:nvPr userDrawn="1"/>
        </p:nvSpPr>
        <p:spPr>
          <a:xfrm>
            <a:off x="7891200" y="6289200"/>
            <a:ext cx="3387600" cy="18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endParaRPr lang="da-DK" sz="1000" dirty="0" err="1">
              <a:solidFill>
                <a:schemeClr val="bg1"/>
              </a:solidFill>
            </a:endParaRPr>
          </a:p>
        </p:txBody>
      </p:sp>
      <p:pic>
        <p:nvPicPr>
          <p:cNvPr id="813633402" name="image" descr="{&quot;templafy&quot;:{&quot;id&quot;:&quot;2004da96-c28c-46da-be95-12028730b5f4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600" y="97200"/>
            <a:ext cx="2178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330815ED-7933-408B-A156-7FBAE79D7B99}"/>
              </a:ext>
            </a:extLst>
          </p:cNvPr>
          <p:cNvSpPr/>
          <p:nvPr userDrawn="1"/>
        </p:nvSpPr>
        <p:spPr>
          <a:xfrm>
            <a:off x="611560" y="6174000"/>
            <a:ext cx="10896871" cy="6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06861227-A25D-401D-87C5-EC8B09EA8E24}"/>
              </a:ext>
            </a:extLst>
          </p:cNvPr>
          <p:cNvSpPr/>
          <p:nvPr userDrawn="1"/>
        </p:nvSpPr>
        <p:spPr>
          <a:xfrm>
            <a:off x="11508431" y="6174000"/>
            <a:ext cx="683568" cy="68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BE040EA2-4256-4BD3-AD4C-B05747A6B830}"/>
              </a:ext>
            </a:extLst>
          </p:cNvPr>
          <p:cNvSpPr/>
          <p:nvPr userDrawn="1"/>
        </p:nvSpPr>
        <p:spPr>
          <a:xfrm>
            <a:off x="0" y="0"/>
            <a:ext cx="683568" cy="617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a-DK" dirty="0"/>
          </a:p>
        </p:txBody>
      </p:sp>
      <p:sp>
        <p:nvSpPr>
          <p:cNvPr id="22" name="Rektangel" descr="{&quot;templafy&quot;:{&quot;id&quot;:&quot;e3368ed3-b6df-4e7d-8aa5-ea99a4d9d303&quot;}}" title="image">
            <a:extLst>
              <a:ext uri="{FF2B5EF4-FFF2-40B4-BE49-F238E27FC236}">
                <a16:creationId xmlns:a16="http://schemas.microsoft.com/office/drawing/2014/main" id="{D1D273B7-A1A2-45F3-89F3-F732461E4F5F}"/>
              </a:ext>
            </a:extLst>
          </p:cNvPr>
          <p:cNvSpPr/>
          <p:nvPr userDrawn="1"/>
        </p:nvSpPr>
        <p:spPr>
          <a:xfrm>
            <a:off x="0" y="6174000"/>
            <a:ext cx="683568" cy="684000"/>
          </a:xfrm>
          <a:prstGeom prst="rect">
            <a:avLst/>
          </a:prstGeom>
          <a:solidFill>
            <a:srgbClr val="1F4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66837" y="872078"/>
            <a:ext cx="10137776" cy="826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Overskrift 28pt i max. to linjer </a:t>
            </a:r>
            <a:br>
              <a:rPr lang="da-DK" dirty="0"/>
            </a:br>
            <a:r>
              <a:rPr lang="da-DK" dirty="0"/>
              <a:t>teksten vokser opad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66837" y="1993525"/>
            <a:ext cx="10137776" cy="3491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Brødtekst 22pt skrives her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 niveau</a:t>
            </a:r>
          </a:p>
          <a:p>
            <a:pPr lvl="6"/>
            <a:r>
              <a:rPr lang="da-DK" dirty="0"/>
              <a:t>7 niveau</a:t>
            </a:r>
          </a:p>
          <a:p>
            <a:pPr lvl="7"/>
            <a:r>
              <a:rPr lang="da-DK" dirty="0"/>
              <a:t>8 niveau</a:t>
            </a:r>
          </a:p>
          <a:p>
            <a:pPr lvl="8"/>
            <a:r>
              <a:rPr lang="da-DK" dirty="0"/>
              <a:t>9 niveau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504613" y="6288074"/>
            <a:ext cx="68738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da-DK" sz="9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AB5548-7253-48D6-B95B-F3D312A72220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Footer" hidden="1"/>
          <p:cNvSpPr>
            <a:spLocks noGrp="1"/>
          </p:cNvSpPr>
          <p:nvPr>
            <p:ph type="ftr" sz="quarter" idx="3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lang="da-DK" sz="100" kern="1200" dirty="0">
                <a:noFill/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4" name="Dato" hidden="1"/>
          <p:cNvSpPr>
            <a:spLocks noGrp="1"/>
          </p:cNvSpPr>
          <p:nvPr>
            <p:ph type="dt" sz="half" idx="2"/>
          </p:nvPr>
        </p:nvSpPr>
        <p:spPr>
          <a:xfrm>
            <a:off x="0" y="68472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50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74" r:id="rId4"/>
    <p:sldLayoutId id="2147483659" r:id="rId5"/>
    <p:sldLayoutId id="2147483660" r:id="rId6"/>
    <p:sldLayoutId id="2147483664" r:id="rId7"/>
    <p:sldLayoutId id="2147483665" r:id="rId8"/>
    <p:sldLayoutId id="2147483662" r:id="rId9"/>
    <p:sldLayoutId id="2147483668" r:id="rId10"/>
    <p:sldLayoutId id="2147483669" r:id="rId11"/>
    <p:sldLayoutId id="2147483675" r:id="rId12"/>
    <p:sldLayoutId id="2147483658" r:id="rId13"/>
    <p:sldLayoutId id="2147483672" r:id="rId14"/>
    <p:sldLayoutId id="2147483655" r:id="rId15"/>
    <p:sldLayoutId id="2147483663" r:id="rId16"/>
    <p:sldLayoutId id="2147483667" r:id="rId1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144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20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28000" indent="-126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8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8000" indent="-108000" algn="l" defTabSz="914400" rtl="0" eaLnBrk="1" latinLnBrk="0" hangingPunct="1">
        <a:spcBef>
          <a:spcPts val="0"/>
        </a:spcBef>
        <a:spcAft>
          <a:spcPts val="1200"/>
        </a:spcAft>
        <a:buClr>
          <a:schemeClr val="accent6"/>
        </a:buClr>
        <a:buFont typeface="Arial" panose="020B0604020202020204" pitchFamily="34" charset="0"/>
        <a:buChar char="•"/>
        <a:defRPr lang="da-DK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190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200" kern="1200" baseline="0" dirty="0">
          <a:solidFill>
            <a:schemeClr val="tx1"/>
          </a:solidFill>
          <a:latin typeface="+mn-lt"/>
          <a:ea typeface="+mn-ea"/>
          <a:cs typeface="+mn-cs"/>
        </a:defRPr>
      </a:lvl6pPr>
      <a:lvl7pPr marL="226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100" kern="1200" baseline="0" dirty="0">
          <a:solidFill>
            <a:schemeClr val="tx1"/>
          </a:solidFill>
          <a:latin typeface="+mn-lt"/>
          <a:ea typeface="+mn-ea"/>
          <a:cs typeface="+mn-cs"/>
        </a:defRPr>
      </a:lvl7pPr>
      <a:lvl8pPr marL="262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7D7D7D"/>
        </a:buClr>
        <a:buFont typeface="Arial" panose="020B0604020202020204" pitchFamily="34" charset="0"/>
        <a:buChar char="•"/>
        <a:defRPr lang="da-DK" sz="1000" kern="1200" baseline="0" dirty="0">
          <a:solidFill>
            <a:schemeClr val="tx1"/>
          </a:solidFill>
          <a:latin typeface="+mn-lt"/>
          <a:ea typeface="+mn-ea"/>
          <a:cs typeface="+mn-cs"/>
        </a:defRPr>
      </a:lvl8pPr>
      <a:lvl9pPr marL="2988000" indent="-90000" algn="l" defTabSz="914400" rtl="0" eaLnBrk="1" latinLnBrk="0" hangingPunct="1">
        <a:spcBef>
          <a:spcPts val="0"/>
        </a:spcBef>
        <a:spcAft>
          <a:spcPts val="1200"/>
        </a:spcAft>
        <a:buClr>
          <a:srgbClr val="80808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1071" userDrawn="1">
          <p15:clr>
            <a:srgbClr val="F26B43"/>
          </p15:clr>
        </p15:guide>
        <p15:guide id="6" orient="horz" pos="1253" userDrawn="1">
          <p15:clr>
            <a:srgbClr val="F26B43"/>
          </p15:clr>
        </p15:guide>
        <p15:guide id="7" orient="horz" pos="3455" userDrawn="1">
          <p15:clr>
            <a:srgbClr val="F26B43"/>
          </p15:clr>
        </p15:guide>
        <p15:guide id="10" pos="861" userDrawn="1">
          <p15:clr>
            <a:srgbClr val="F26B43"/>
          </p15:clr>
        </p15:guide>
        <p15:guide id="11" pos="7247" userDrawn="1">
          <p15:clr>
            <a:srgbClr val="F26B43"/>
          </p15:clr>
        </p15:guide>
        <p15:guide id="12" pos="3963" userDrawn="1">
          <p15:clr>
            <a:srgbClr val="F26B43"/>
          </p15:clr>
        </p15:guide>
        <p15:guide id="13" pos="41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9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B2B93-4E3F-4F81-AAFD-935E4AB31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dirty="0" err="1">
                <a:solidFill>
                  <a:srgbClr val="FFFFFF"/>
                </a:solidFill>
              </a:rPr>
              <a:t>Quality</a:t>
            </a:r>
            <a:r>
              <a:rPr lang="da-DK" sz="3200" dirty="0">
                <a:solidFill>
                  <a:srgbClr val="FFFFFF"/>
                </a:solidFill>
              </a:rPr>
              <a:t> of </a:t>
            </a:r>
            <a:r>
              <a:rPr lang="da-DK" sz="3200" dirty="0" err="1">
                <a:solidFill>
                  <a:srgbClr val="FFFFFF"/>
                </a:solidFill>
              </a:rPr>
              <a:t>recovery</a:t>
            </a:r>
            <a:r>
              <a:rPr lang="da-DK" sz="3200" dirty="0">
                <a:solidFill>
                  <a:srgbClr val="FFFFFF"/>
                </a:solidFill>
              </a:rPr>
              <a:t> (</a:t>
            </a:r>
            <a:r>
              <a:rPr lang="da-DK" sz="3200" dirty="0" err="1">
                <a:solidFill>
                  <a:srgbClr val="FFFFFF"/>
                </a:solidFill>
              </a:rPr>
              <a:t>QoR</a:t>
            </a:r>
            <a:r>
              <a:rPr lang="da-DK" sz="3200" dirty="0">
                <a:solidFill>
                  <a:srgbClr val="FFFFFF"/>
                </a:solidFill>
              </a:rPr>
              <a:t>) efter </a:t>
            </a:r>
            <a:r>
              <a:rPr lang="da-DK" sz="3200" dirty="0" err="1">
                <a:solidFill>
                  <a:srgbClr val="FFFFFF"/>
                </a:solidFill>
              </a:rPr>
              <a:t>elektiv</a:t>
            </a:r>
            <a:r>
              <a:rPr lang="da-DK" sz="3200" dirty="0">
                <a:solidFill>
                  <a:srgbClr val="FFFFFF"/>
                </a:solidFill>
              </a:rPr>
              <a:t> kirurgi, målt med digitalt QoR-15D spørgeskema.</a:t>
            </a:r>
            <a:br>
              <a:rPr lang="da-DK" sz="3200" dirty="0">
                <a:solidFill>
                  <a:srgbClr val="FFFFFF"/>
                </a:solidFill>
              </a:rPr>
            </a:br>
            <a:r>
              <a:rPr lang="da-DK" sz="3200" dirty="0">
                <a:solidFill>
                  <a:srgbClr val="FFFFFF"/>
                </a:solidFill>
              </a:rPr>
              <a:t>Dagkirurgisk Afdeling 141, Hvidovre Hospital</a:t>
            </a:r>
            <a:br>
              <a:rPr lang="da-DK" sz="3600" dirty="0">
                <a:solidFill>
                  <a:srgbClr val="FFFFFF"/>
                </a:solidFill>
              </a:rPr>
            </a:br>
            <a:br>
              <a:rPr lang="da-DK" sz="3600" dirty="0">
                <a:solidFill>
                  <a:srgbClr val="FFFFFF"/>
                </a:solidFill>
              </a:rPr>
            </a:br>
            <a:endParaRPr lang="da-DK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71C0FE-1518-416D-AB32-0FA49CED5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da-DK"/>
              <a:t>Overlæge Magaly Engsig</a:t>
            </a:r>
          </a:p>
          <a:p>
            <a:pPr algn="r"/>
            <a:r>
              <a:rPr lang="da-DK"/>
              <a:t>Overlæge Jens Bartholdy</a:t>
            </a:r>
          </a:p>
          <a:p>
            <a:pPr algn="r"/>
            <a:r>
              <a:rPr lang="da-DK"/>
              <a:t>Cheflæge J. Asger Petersen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1</a:t>
            </a:fld>
            <a:endParaRPr lang="da-DK" dirty="0"/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181244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1BBF569-7132-42B2-B650-0231F170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21F9E02-C3BB-18FF-99A2-6DFD435B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20D9B5EE-7F95-3859-FB5F-0FC667911F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67999" y="1052736"/>
            <a:ext cx="10136614" cy="3498850"/>
          </a:xfrm>
        </p:spPr>
        <p:txBody>
          <a:bodyPr/>
          <a:lstStyle/>
          <a:p>
            <a:pPr marL="0" indent="0">
              <a:buNone/>
            </a:pPr>
            <a:r>
              <a:rPr lang="da-DK" sz="3200" dirty="0"/>
              <a:t>Tak for jeres opmærksomhed</a:t>
            </a:r>
          </a:p>
        </p:txBody>
      </p:sp>
      <p:pic>
        <p:nvPicPr>
          <p:cNvPr id="6" name="Billede 5" descr="Et billede, der indeholder tøj, person, mur, indendørs&#10;&#10;Automatisk genereret beskrivelse">
            <a:extLst>
              <a:ext uri="{FF2B5EF4-FFF2-40B4-BE49-F238E27FC236}">
                <a16:creationId xmlns:a16="http://schemas.microsoft.com/office/drawing/2014/main" id="{FA4713BD-6A4B-85C5-A1F5-59159084A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700716"/>
            <a:ext cx="4248472" cy="4248472"/>
          </a:xfrm>
          <a:prstGeom prst="rect">
            <a:avLst/>
          </a:prstGeom>
        </p:spPr>
      </p:pic>
      <p:pic>
        <p:nvPicPr>
          <p:cNvPr id="3" name="Billede 2" descr="Et billede, der indeholder tekst, Mobiltelefon, skærmbillede, Font/skrifttype&#10;&#10;Automatisk genereret beskrivelse">
            <a:extLst>
              <a:ext uri="{FF2B5EF4-FFF2-40B4-BE49-F238E27FC236}">
                <a16:creationId xmlns:a16="http://schemas.microsoft.com/office/drawing/2014/main" id="{B545FFCA-C949-3E7D-9484-9447DC459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880736"/>
            <a:ext cx="4005064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F647006-3345-4816-A97E-7339BF6272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D0DB5D0-AC73-42B0-A572-42F8651871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0CB9908-CFE9-48AD-8CBF-DCB69037E85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DDF208F4-3CC9-4914-B230-9D0B9F7674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71575" y="908720"/>
            <a:ext cx="5572497" cy="537935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b="1" cap="none" dirty="0"/>
              <a:t>Q</a:t>
            </a:r>
            <a:r>
              <a:rPr lang="en-US" b="1" cap="none" dirty="0">
                <a:effectLst/>
              </a:rPr>
              <a:t>oR-15 </a:t>
            </a:r>
            <a:r>
              <a:rPr lang="en-US" cap="none" dirty="0">
                <a:effectLst/>
              </a:rPr>
              <a:t>er et </a:t>
            </a:r>
            <a:r>
              <a:rPr lang="en-US" cap="none" dirty="0" err="1">
                <a:effectLst/>
              </a:rPr>
              <a:t>valideret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kvalitetsopfølgningsværktøj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bestående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af</a:t>
            </a:r>
            <a:r>
              <a:rPr lang="en-US" cap="none" dirty="0">
                <a:effectLst/>
              </a:rPr>
              <a:t> 15 </a:t>
            </a:r>
            <a:r>
              <a:rPr lang="en-US" cap="none" dirty="0" err="1">
                <a:effectLst/>
              </a:rPr>
              <a:t>spørgsmål</a:t>
            </a:r>
            <a:r>
              <a:rPr lang="en-US" cap="none" dirty="0">
                <a:effectLst/>
              </a:rPr>
              <a:t> om </a:t>
            </a:r>
            <a:r>
              <a:rPr lang="en-US" cap="none" dirty="0" err="1">
                <a:effectLst/>
              </a:rPr>
              <a:t>patientens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oplevelse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af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rehabilitering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på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smerte</a:t>
            </a:r>
            <a:r>
              <a:rPr lang="en-US" cap="none" dirty="0">
                <a:effectLst/>
              </a:rPr>
              <a:t>, </a:t>
            </a:r>
            <a:r>
              <a:rPr lang="en-US" cap="none" dirty="0" err="1">
                <a:effectLst/>
              </a:rPr>
              <a:t>kvalme</a:t>
            </a:r>
            <a:r>
              <a:rPr lang="en-US" cap="none" dirty="0">
                <a:effectLst/>
              </a:rPr>
              <a:t>, </a:t>
            </a:r>
            <a:r>
              <a:rPr lang="en-US" cap="none" dirty="0" err="1">
                <a:effectLst/>
              </a:rPr>
              <a:t>mobilisering</a:t>
            </a:r>
            <a:r>
              <a:rPr lang="en-US" cap="none" dirty="0">
                <a:effectLst/>
              </a:rPr>
              <a:t>, angst </a:t>
            </a:r>
            <a:r>
              <a:rPr lang="en-US" cap="none" dirty="0" err="1">
                <a:effectLst/>
              </a:rPr>
              <a:t>og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søvn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efter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kirurgi</a:t>
            </a:r>
            <a:r>
              <a:rPr lang="en-US" cap="none" dirty="0">
                <a:effectLst/>
              </a:rPr>
              <a:t>. </a:t>
            </a:r>
          </a:p>
          <a:p>
            <a:pPr marL="0" indent="0">
              <a:spcAft>
                <a:spcPts val="800"/>
              </a:spcAft>
              <a:buNone/>
            </a:pPr>
            <a:endParaRPr lang="en-US" cap="none" dirty="0">
              <a:effectLst/>
            </a:endParaRPr>
          </a:p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cap="none" dirty="0">
                <a:effectLst/>
              </a:rPr>
              <a:t>Skala er </a:t>
            </a:r>
            <a:r>
              <a:rPr lang="en-US" cap="none" dirty="0" err="1">
                <a:effectLst/>
              </a:rPr>
              <a:t>fra</a:t>
            </a:r>
            <a:r>
              <a:rPr lang="en-US" cap="none" dirty="0">
                <a:effectLst/>
              </a:rPr>
              <a:t> 0-10, samlet score 0-150, </a:t>
            </a:r>
            <a:r>
              <a:rPr lang="en-US" cap="none" dirty="0" err="1">
                <a:effectLst/>
              </a:rPr>
              <a:t>hvor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en</a:t>
            </a:r>
            <a:r>
              <a:rPr lang="en-US" cap="none" dirty="0">
                <a:effectLst/>
              </a:rPr>
              <a:t> </a:t>
            </a:r>
            <a:r>
              <a:rPr lang="en-US" cap="none" dirty="0" err="1">
                <a:effectLst/>
              </a:rPr>
              <a:t>høj</a:t>
            </a:r>
            <a:r>
              <a:rPr lang="en-US" cap="none" dirty="0">
                <a:effectLst/>
              </a:rPr>
              <a:t> score </a:t>
            </a:r>
            <a:r>
              <a:rPr lang="en-US" cap="none" dirty="0" err="1">
                <a:effectLst/>
              </a:rPr>
              <a:t>indikerer</a:t>
            </a:r>
            <a:r>
              <a:rPr lang="en-US" cap="none" dirty="0">
                <a:effectLst/>
              </a:rPr>
              <a:t> god </a:t>
            </a:r>
            <a:r>
              <a:rPr lang="en-US" cap="none" dirty="0" err="1">
                <a:effectLst/>
              </a:rPr>
              <a:t>rehabilitering</a:t>
            </a:r>
            <a:r>
              <a:rPr lang="en-US" cap="none" dirty="0">
                <a:effectLst/>
              </a:rPr>
              <a:t>.</a:t>
            </a:r>
          </a:p>
          <a:p>
            <a:pPr>
              <a:spcAft>
                <a:spcPts val="800"/>
              </a:spcAft>
            </a:pPr>
            <a:endParaRPr lang="en-US" dirty="0">
              <a:effectLst/>
            </a:endParaRPr>
          </a:p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</a:rPr>
              <a:t>Spørgeskemaet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bliver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udsendt</a:t>
            </a:r>
            <a:r>
              <a:rPr lang="en-US" dirty="0">
                <a:effectLst/>
              </a:rPr>
              <a:t> </a:t>
            </a:r>
            <a:r>
              <a:rPr lang="en-US" b="1" dirty="0" err="1">
                <a:effectLst/>
              </a:rPr>
              <a:t>til</a:t>
            </a:r>
            <a:r>
              <a:rPr lang="en-US" b="1" dirty="0">
                <a:effectLst/>
              </a:rPr>
              <a:t> alle </a:t>
            </a:r>
            <a:r>
              <a:rPr lang="en-US" b="1" dirty="0" err="1">
                <a:effectLst/>
              </a:rPr>
              <a:t>voksne</a:t>
            </a:r>
            <a:r>
              <a:rPr lang="en-US" b="1" dirty="0">
                <a:effectLst/>
              </a:rPr>
              <a:t>, </a:t>
            </a:r>
            <a:r>
              <a:rPr lang="en-US" b="1" dirty="0" err="1">
                <a:effectLst/>
              </a:rPr>
              <a:t>dansktalende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patienter</a:t>
            </a:r>
            <a:r>
              <a:rPr lang="en-US" b="1" dirty="0">
                <a:effectLst/>
              </a:rPr>
              <a:t> </a:t>
            </a:r>
            <a:r>
              <a:rPr lang="en-US" dirty="0">
                <a:effectLst/>
              </a:rPr>
              <a:t>24 timer, 72 timer </a:t>
            </a:r>
            <a:r>
              <a:rPr lang="en-US" dirty="0" err="1">
                <a:effectLst/>
              </a:rPr>
              <a:t>og</a:t>
            </a:r>
            <a:r>
              <a:rPr lang="en-US" dirty="0">
                <a:effectLst/>
              </a:rPr>
              <a:t> 5 </a:t>
            </a:r>
            <a:r>
              <a:rPr lang="en-US" dirty="0" err="1">
                <a:effectLst/>
              </a:rPr>
              <a:t>dage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efter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kirurgi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og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kan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besvares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app´en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MinSP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eller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på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hjemmesiden</a:t>
            </a:r>
            <a:r>
              <a:rPr lang="en-US" dirty="0">
                <a:effectLst/>
              </a:rPr>
              <a:t> minsundhedsplatform.dk.</a:t>
            </a:r>
          </a:p>
          <a:p>
            <a:pPr>
              <a:spcAft>
                <a:spcPts val="800"/>
              </a:spcAft>
            </a:pPr>
            <a:endParaRPr lang="en-US" sz="2000" cap="none" dirty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ladsholder til indhold 4" descr="Et billede, der indeholder bord&#10;&#10;Automatisk genereret beskrivelse">
            <a:extLst>
              <a:ext uri="{FF2B5EF4-FFF2-40B4-BE49-F238E27FC236}">
                <a16:creationId xmlns:a16="http://schemas.microsoft.com/office/drawing/2014/main" id="{E0B05D8D-A4B3-4EC6-885C-61AAC099342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08022"/>
            <a:ext cx="4995660" cy="66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0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AF50844-1AD6-4C90-8801-27EE38A1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13" name="Pladsholder til indhold 11">
            <a:extLst>
              <a:ext uri="{FF2B5EF4-FFF2-40B4-BE49-F238E27FC236}">
                <a16:creationId xmlns:a16="http://schemas.microsoft.com/office/drawing/2014/main" id="{11D0B808-8462-42B0-8D27-4AC297465873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1373977" y="1196752"/>
            <a:ext cx="10136188" cy="432048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da-DK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QoR</a:t>
            </a:r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-score benyttes allerede internationalt såvel som nationalt som opfølgning på den patientoplevede kvalitet i forbindelse med forskning og kvalitetsarbejde.  </a:t>
            </a:r>
          </a:p>
          <a:p>
            <a:pPr marL="0" indent="0">
              <a:spcAft>
                <a:spcPts val="800"/>
              </a:spcAft>
              <a:buNone/>
            </a:pPr>
            <a:endParaRPr lang="da-DK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da-DK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QoR-15 score kan kategoriseres i </a:t>
            </a:r>
          </a:p>
          <a:p>
            <a:pPr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Fremragende, &gt; 135</a:t>
            </a:r>
          </a:p>
          <a:p>
            <a:pPr>
              <a:spcAft>
                <a:spcPts val="800"/>
              </a:spcAft>
            </a:pPr>
            <a: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od, 122</a:t>
            </a:r>
            <a: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135</a:t>
            </a:r>
          </a:p>
          <a:p>
            <a:pPr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Moderat, 90-121 </a:t>
            </a:r>
          </a:p>
          <a:p>
            <a:pPr>
              <a:spcAft>
                <a:spcPts val="800"/>
              </a:spcAft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Ringe, &lt; 90 </a:t>
            </a:r>
          </a:p>
          <a:p>
            <a:pPr marL="0" indent="0" algn="r">
              <a:spcAft>
                <a:spcPts val="800"/>
              </a:spcAft>
              <a:buNone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</a:t>
            </a:r>
          </a:p>
          <a:p>
            <a:pPr marL="0" indent="0" algn="r">
              <a:spcAft>
                <a:spcPts val="800"/>
              </a:spcAft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                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Kleif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J, </a:t>
            </a:r>
            <a:r>
              <a:rPr lang="en-U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Gögenur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I. Severity classification of the quality of recovery-15 score: an observational study. J.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</a:rPr>
              <a:t>Surg Res </a:t>
            </a:r>
            <a:r>
              <a:rPr lang="da-DK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2018;225(5):101-7.</a:t>
            </a:r>
            <a:endParaRPr lang="da-DK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69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4A483F4-BFD7-0A3D-1B32-7378E1C2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13" y="6288088"/>
            <a:ext cx="687387" cy="17938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67EC89C-17A0-4E64-A6D2-B825673CEEDF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pic>
        <p:nvPicPr>
          <p:cNvPr id="6" name="dsdk">
            <a:hlinkClick r:id="" action="ppaction://media"/>
            <a:extLst>
              <a:ext uri="{FF2B5EF4-FFF2-40B4-BE49-F238E27FC236}">
                <a16:creationId xmlns:a16="http://schemas.microsoft.com/office/drawing/2014/main" id="{106D3278-79BA-DFF1-C093-79971B061292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3753" y="587233"/>
            <a:ext cx="3672407" cy="5472609"/>
          </a:xfrm>
        </p:spPr>
      </p:pic>
    </p:spTree>
    <p:extLst>
      <p:ext uri="{BB962C8B-B14F-4D97-AF65-F5344CB8AC3E}">
        <p14:creationId xmlns:p14="http://schemas.microsoft.com/office/powerpoint/2010/main" val="30730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7AFC15DF-E1D0-F510-6307-416DE0C6F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47412"/>
              </p:ext>
            </p:extLst>
          </p:nvPr>
        </p:nvGraphicFramePr>
        <p:xfrm>
          <a:off x="2063552" y="2517164"/>
          <a:ext cx="6696744" cy="3107305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{8799B23B-EC83-4686-B30A-512413B5E67A}</a:tableStyleId>
              </a:tblPr>
              <a:tblGrid>
                <a:gridCol w="2638111">
                  <a:extLst>
                    <a:ext uri="{9D8B030D-6E8A-4147-A177-3AD203B41FA5}">
                      <a16:colId xmlns:a16="http://schemas.microsoft.com/office/drawing/2014/main" val="2298659483"/>
                    </a:ext>
                  </a:extLst>
                </a:gridCol>
                <a:gridCol w="4058633">
                  <a:extLst>
                    <a:ext uri="{9D8B030D-6E8A-4147-A177-3AD203B41FA5}">
                      <a16:colId xmlns:a16="http://schemas.microsoft.com/office/drawing/2014/main" val="2614777680"/>
                    </a:ext>
                  </a:extLst>
                </a:gridCol>
              </a:tblGrid>
              <a:tr h="9928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800" b="0" cap="none" spc="0" dirty="0">
                          <a:solidFill>
                            <a:schemeClr val="bg1"/>
                          </a:solidFill>
                          <a:effectLst/>
                        </a:rPr>
                        <a:t>QoR-15 Kategori</a:t>
                      </a:r>
                      <a:endParaRPr lang="da-DK" sz="18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800" b="0" cap="none" spc="0" dirty="0">
                          <a:solidFill>
                            <a:schemeClr val="bg1"/>
                          </a:solidFill>
                          <a:effectLst/>
                        </a:rPr>
                        <a:t>Andel af besvarelser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800" b="0" cap="none" spc="0" dirty="0">
                          <a:solidFill>
                            <a:schemeClr val="bg1"/>
                          </a:solidFill>
                          <a:effectLst/>
                        </a:rPr>
                        <a:t>24 timer postoperativt</a:t>
                      </a:r>
                      <a:endParaRPr lang="da-DK" sz="1800" b="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55741"/>
                  </a:ext>
                </a:extLst>
              </a:tr>
              <a:tr h="49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Fremragende </a:t>
                      </a:r>
                      <a:endParaRPr lang="da-DK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cap="none" spc="0" dirty="0">
                          <a:solidFill>
                            <a:schemeClr val="tx1"/>
                          </a:solidFill>
                          <a:effectLst/>
                        </a:rPr>
                        <a:t>18%</a:t>
                      </a:r>
                      <a:endParaRPr lang="da-DK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583904"/>
                  </a:ext>
                </a:extLst>
              </a:tr>
              <a:tr h="49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God </a:t>
                      </a:r>
                      <a:endParaRPr lang="da-DK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cap="none" spc="0" dirty="0">
                          <a:solidFill>
                            <a:schemeClr val="tx1"/>
                          </a:solidFill>
                          <a:effectLst/>
                        </a:rPr>
                        <a:t>26%</a:t>
                      </a:r>
                      <a:endParaRPr lang="da-DK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20575"/>
                  </a:ext>
                </a:extLst>
              </a:tr>
              <a:tr h="49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b="1" cap="none" spc="0">
                          <a:solidFill>
                            <a:schemeClr val="tx1"/>
                          </a:solidFill>
                          <a:effectLst/>
                        </a:rPr>
                        <a:t>Moderat</a:t>
                      </a:r>
                      <a:endParaRPr lang="da-DK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cap="none" spc="0" dirty="0">
                          <a:solidFill>
                            <a:schemeClr val="tx1"/>
                          </a:solidFill>
                          <a:effectLst/>
                        </a:rPr>
                        <a:t>44%</a:t>
                      </a:r>
                      <a:endParaRPr lang="da-DK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5439"/>
                  </a:ext>
                </a:extLst>
              </a:tr>
              <a:tr h="4986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Ringe</a:t>
                      </a:r>
                      <a:endParaRPr lang="da-DK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da-DK" sz="1600" cap="none" spc="0" dirty="0">
                          <a:solidFill>
                            <a:schemeClr val="tx1"/>
                          </a:solidFill>
                          <a:effectLst/>
                        </a:rPr>
                        <a:t>22%</a:t>
                      </a:r>
                      <a:endParaRPr lang="da-DK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8534" marR="358534" marT="184352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226593"/>
                  </a:ext>
                </a:extLst>
              </a:tr>
            </a:tbl>
          </a:graphicData>
        </a:graphic>
      </p:graphicFrame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F35598B-BA74-4850-9A3B-7F40764570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43472" y="908720"/>
            <a:ext cx="10136614" cy="349885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800" b="1" dirty="0" err="1">
                <a:effectLst/>
              </a:rPr>
              <a:t>Resultater</a:t>
            </a:r>
            <a:endParaRPr lang="en-US" sz="18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I </a:t>
            </a:r>
            <a:r>
              <a:rPr lang="en-US" sz="1800" dirty="0" err="1">
                <a:effectLst/>
              </a:rPr>
              <a:t>perioden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fra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feb.</a:t>
            </a:r>
            <a:r>
              <a:rPr lang="en-US" sz="1800" dirty="0">
                <a:effectLst/>
              </a:rPr>
              <a:t> 2022 </a:t>
            </a:r>
            <a:r>
              <a:rPr lang="en-US" sz="1800" dirty="0" err="1">
                <a:effectLst/>
              </a:rPr>
              <a:t>til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jan</a:t>
            </a:r>
            <a:r>
              <a:rPr lang="en-US" sz="1800" dirty="0">
                <a:effectLst/>
              </a:rPr>
              <a:t> 2023 </a:t>
            </a:r>
            <a:r>
              <a:rPr lang="en-US" sz="1800" dirty="0" err="1">
                <a:effectLst/>
              </a:rPr>
              <a:t>blev</a:t>
            </a:r>
            <a:r>
              <a:rPr lang="en-US" sz="1800" dirty="0">
                <a:effectLst/>
              </a:rPr>
              <a:t> der </a:t>
            </a:r>
            <a:r>
              <a:rPr lang="en-US" sz="1800" dirty="0" err="1">
                <a:effectLst/>
              </a:rPr>
              <a:t>udført</a:t>
            </a:r>
            <a:r>
              <a:rPr lang="en-US" sz="1800" dirty="0">
                <a:effectLst/>
              </a:rPr>
              <a:t> 5665 </a:t>
            </a:r>
            <a:r>
              <a:rPr lang="en-US" sz="1800" dirty="0" err="1">
                <a:effectLst/>
              </a:rPr>
              <a:t>operationer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på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patienter</a:t>
            </a:r>
            <a:r>
              <a:rPr lang="en-US" sz="1800" dirty="0">
                <a:effectLst/>
              </a:rPr>
              <a:t> &gt; 18 </a:t>
            </a:r>
            <a:r>
              <a:rPr lang="en-US" sz="1800" dirty="0" err="1">
                <a:effectLst/>
              </a:rPr>
              <a:t>år</a:t>
            </a:r>
            <a:r>
              <a:rPr lang="en-US" sz="1800" dirty="0">
                <a:effectLst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1330 </a:t>
            </a:r>
            <a:r>
              <a:rPr lang="en-US" sz="1800" dirty="0" err="1">
                <a:effectLst/>
              </a:rPr>
              <a:t>patienter</a:t>
            </a:r>
            <a:r>
              <a:rPr lang="en-US" sz="1800" dirty="0">
                <a:effectLst/>
              </a:rPr>
              <a:t> (23%) </a:t>
            </a:r>
            <a:r>
              <a:rPr lang="en-US" sz="1800" dirty="0" err="1">
                <a:effectLst/>
              </a:rPr>
              <a:t>udfyldte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mindst</a:t>
            </a:r>
            <a:r>
              <a:rPr lang="en-US" sz="1800" dirty="0">
                <a:effectLst/>
              </a:rPr>
              <a:t> et </a:t>
            </a:r>
            <a:r>
              <a:rPr lang="en-US" sz="1800" dirty="0" err="1">
                <a:effectLst/>
              </a:rPr>
              <a:t>af</a:t>
            </a:r>
            <a:r>
              <a:rPr lang="en-US" sz="1800" dirty="0">
                <a:effectLst/>
              </a:rPr>
              <a:t> de </a:t>
            </a:r>
            <a:r>
              <a:rPr lang="en-US" sz="1800" dirty="0" err="1">
                <a:effectLst/>
              </a:rPr>
              <a:t>tre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udsendte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skemaer</a:t>
            </a:r>
            <a:r>
              <a:rPr lang="en-US" sz="1800" dirty="0">
                <a:effectLst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</a:rPr>
              <a:t>990 </a:t>
            </a:r>
            <a:r>
              <a:rPr lang="en-US" sz="1800" dirty="0" err="1">
                <a:effectLst/>
              </a:rPr>
              <a:t>patienter</a:t>
            </a:r>
            <a:r>
              <a:rPr lang="en-US" sz="1800" dirty="0">
                <a:effectLst/>
              </a:rPr>
              <a:t> (17%) </a:t>
            </a:r>
            <a:r>
              <a:rPr lang="en-US" sz="1800" dirty="0" err="1">
                <a:effectLst/>
              </a:rPr>
              <a:t>udfyldte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skemaet</a:t>
            </a:r>
            <a:r>
              <a:rPr lang="en-US" sz="1800" dirty="0">
                <a:effectLst/>
              </a:rPr>
              <a:t> 24 timer </a:t>
            </a:r>
            <a:r>
              <a:rPr lang="en-US" sz="1800" dirty="0" err="1">
                <a:effectLst/>
              </a:rPr>
              <a:t>postoperativt</a:t>
            </a:r>
            <a:r>
              <a:rPr lang="en-US" sz="1800" dirty="0">
                <a:effectLst/>
              </a:rPr>
              <a:t>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942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440F6BA-127C-1182-780B-9194AB20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1FE3D8D-FA5A-4419-0C9F-51FD5A7D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56E19CA-8CB5-CEE2-2B10-D012BE532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6</a:t>
            </a:fld>
            <a:endParaRPr lang="da-DK" dirty="0"/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B61D8124-852A-EF09-8F23-438EDDC94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967741"/>
              </p:ext>
            </p:extLst>
          </p:nvPr>
        </p:nvGraphicFramePr>
        <p:xfrm>
          <a:off x="1775520" y="980728"/>
          <a:ext cx="816845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0064">
                  <a:extLst>
                    <a:ext uri="{9D8B030D-6E8A-4147-A177-3AD203B41FA5}">
                      <a16:colId xmlns:a16="http://schemas.microsoft.com/office/drawing/2014/main" val="3514642816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151199883"/>
                    </a:ext>
                  </a:extLst>
                </a:gridCol>
              </a:tblGrid>
              <a:tr h="280705">
                <a:tc>
                  <a:txBody>
                    <a:bodyPr/>
                    <a:lstStyle/>
                    <a:p>
                      <a:r>
                        <a:rPr lang="da-DK" dirty="0"/>
                        <a:t>Operationstype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Svarhyppighed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517939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/>
                        <a:t>Gynækologisk kirurgi med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137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Urogynækologi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82064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/>
                        <a:t>Skulderkirurgi uden blok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729498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 err="1"/>
                        <a:t>Knæartroskopi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963697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 err="1"/>
                        <a:t>Hofteartroskopi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213316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/>
                        <a:t>Skulderkirurgi med blok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42506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/>
                        <a:t>Laparoskopisk </a:t>
                      </a:r>
                      <a:r>
                        <a:rPr lang="da-DK" dirty="0" err="1"/>
                        <a:t>kolecystektomi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197469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 err="1"/>
                        <a:t>Herniekirurgi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05081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/>
                        <a:t>Håndkirurgi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926346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 err="1"/>
                        <a:t>Amotio</a:t>
                      </a:r>
                      <a:r>
                        <a:rPr lang="da-DK" dirty="0"/>
                        <a:t> </a:t>
                      </a:r>
                      <a:r>
                        <a:rPr lang="da-DK" dirty="0" err="1"/>
                        <a:t>Atellae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070143"/>
                  </a:ext>
                </a:extLst>
              </a:tr>
              <a:tr h="280705">
                <a:tc>
                  <a:txBody>
                    <a:bodyPr/>
                    <a:lstStyle/>
                    <a:p>
                      <a:r>
                        <a:rPr lang="da-DK" dirty="0" err="1"/>
                        <a:t>Evacuatio</a:t>
                      </a:r>
                      <a:r>
                        <a:rPr lang="da-DK" dirty="0"/>
                        <a:t> og provokeret abort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022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19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CC0374E-DA6A-42A6-B032-2AF0DBBF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5548-7253-48D6-B95B-F3D312A72220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5462950-53D3-4F87-85E0-430516DE21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67999" y="1679575"/>
            <a:ext cx="10136614" cy="3498850"/>
          </a:xfrm>
        </p:spPr>
        <p:txBody>
          <a:bodyPr/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Der var </a:t>
            </a:r>
            <a:r>
              <a:rPr lang="en-US" sz="2000" dirty="0" err="1">
                <a:effectLst/>
              </a:rPr>
              <a:t>væsentlig</a:t>
            </a:r>
            <a:r>
              <a:rPr lang="en-US" sz="2000" dirty="0">
                <a:effectLst/>
              </a:rPr>
              <a:t> variation </a:t>
            </a:r>
            <a:r>
              <a:rPr lang="en-US" sz="2000" dirty="0" err="1">
                <a:effectLst/>
              </a:rPr>
              <a:t>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besvarelseshyppigheden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på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operationstyper</a:t>
            </a:r>
            <a:r>
              <a:rPr lang="en-US" sz="2000" dirty="0">
                <a:effectLst/>
              </a:rPr>
              <a:t> med </a:t>
            </a:r>
            <a:r>
              <a:rPr lang="en-US" sz="2000" dirty="0" err="1">
                <a:effectLst/>
              </a:rPr>
              <a:t>lavest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antal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besvarelser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på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patienter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som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havde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fået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foretaget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meget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små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procedurer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samt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patienter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som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havde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fået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foretaget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abortindgreb</a:t>
            </a:r>
            <a:r>
              <a:rPr lang="en-US" sz="2400" dirty="0">
                <a:effectLst/>
              </a:rPr>
              <a:t>.</a:t>
            </a:r>
            <a:r>
              <a:rPr lang="en-US" sz="2400" b="1" dirty="0">
                <a:effectLst/>
              </a:rPr>
              <a:t> </a:t>
            </a:r>
            <a:endParaRPr lang="en-US" sz="2400" dirty="0">
              <a:effectLst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490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28647E-712B-FF08-6642-23089B5AC06E}"/>
              </a:ext>
            </a:extLst>
          </p:cNvPr>
          <p:cNvSpPr txBox="1">
            <a:spLocks/>
          </p:cNvSpPr>
          <p:nvPr/>
        </p:nvSpPr>
        <p:spPr>
          <a:xfrm>
            <a:off x="1233984" y="1052736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2000" b="1" dirty="0" err="1"/>
              <a:t>Konklusion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/>
              <a:t>Studier om </a:t>
            </a:r>
            <a:r>
              <a:rPr lang="en-US" sz="2000" dirty="0" err="1"/>
              <a:t>anvendelse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QoR-15 </a:t>
            </a:r>
            <a:r>
              <a:rPr lang="en-US" sz="2000" dirty="0" err="1"/>
              <a:t>efter</a:t>
            </a:r>
            <a:r>
              <a:rPr lang="en-US" sz="2000" dirty="0"/>
              <a:t> </a:t>
            </a:r>
            <a:r>
              <a:rPr lang="en-US" sz="2000" dirty="0" err="1"/>
              <a:t>elektiv</a:t>
            </a:r>
            <a:r>
              <a:rPr lang="en-US" sz="2000" dirty="0"/>
              <a:t> </a:t>
            </a:r>
            <a:r>
              <a:rPr lang="en-US" sz="2000" dirty="0" err="1"/>
              <a:t>kirurgi</a:t>
            </a:r>
            <a:r>
              <a:rPr lang="en-US" sz="2000" dirty="0"/>
              <a:t> er </a:t>
            </a:r>
            <a:r>
              <a:rPr lang="en-US" sz="2000" dirty="0" err="1"/>
              <a:t>sparsomme</a:t>
            </a:r>
            <a:r>
              <a:rPr lang="en-US" sz="2000" dirty="0"/>
              <a:t>.</a:t>
            </a:r>
          </a:p>
          <a:p>
            <a:pPr>
              <a:spcAft>
                <a:spcPts val="800"/>
              </a:spcAft>
            </a:pPr>
            <a:r>
              <a:rPr lang="en-US" sz="2000" dirty="0" err="1"/>
              <a:t>Dagkirurgisk</a:t>
            </a:r>
            <a:r>
              <a:rPr lang="en-US" sz="2000" dirty="0"/>
              <a:t> </a:t>
            </a:r>
            <a:r>
              <a:rPr lang="en-US" sz="2000" dirty="0" err="1"/>
              <a:t>afdeling</a:t>
            </a:r>
            <a:r>
              <a:rPr lang="en-US" sz="2000" dirty="0"/>
              <a:t>,</a:t>
            </a:r>
            <a:r>
              <a:rPr lang="en-US" sz="2000" b="1" dirty="0"/>
              <a:t> </a:t>
            </a:r>
            <a:r>
              <a:rPr lang="en-US" sz="2000" dirty="0"/>
              <a:t>Hvidovre Hospital er den </a:t>
            </a:r>
            <a:r>
              <a:rPr lang="en-US" sz="2000" dirty="0" err="1"/>
              <a:t>første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Danmark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at </a:t>
            </a:r>
            <a:r>
              <a:rPr lang="en-US" sz="2000" dirty="0" err="1"/>
              <a:t>implementere</a:t>
            </a:r>
            <a:r>
              <a:rPr lang="en-US" sz="2000" dirty="0"/>
              <a:t> QoR-15 </a:t>
            </a:r>
            <a:r>
              <a:rPr lang="en-US" sz="2000" dirty="0" err="1"/>
              <a:t>spørgeskema</a:t>
            </a:r>
            <a:r>
              <a:rPr lang="en-US" sz="2000" dirty="0"/>
              <a:t> </a:t>
            </a:r>
            <a:r>
              <a:rPr lang="en-US" sz="2000" dirty="0" err="1"/>
              <a:t>digitalt</a:t>
            </a:r>
            <a:r>
              <a:rPr lang="en-US" sz="2000" dirty="0"/>
              <a:t>. </a:t>
            </a:r>
            <a:r>
              <a:rPr lang="en-US" sz="2000" dirty="0" err="1"/>
              <a:t>Besvarelsesprocent</a:t>
            </a:r>
            <a:r>
              <a:rPr lang="en-US" sz="2000" dirty="0"/>
              <a:t> er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tilstrækkelig</a:t>
            </a:r>
            <a:r>
              <a:rPr lang="en-US" sz="2000" dirty="0"/>
              <a:t> </a:t>
            </a:r>
            <a:r>
              <a:rPr lang="en-US" sz="2000" dirty="0" err="1"/>
              <a:t>høj</a:t>
            </a:r>
            <a:r>
              <a:rPr lang="en-US" sz="2000" dirty="0"/>
              <a:t> </a:t>
            </a:r>
            <a:r>
              <a:rPr lang="en-US" sz="2000" dirty="0" err="1"/>
              <a:t>endnu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at </a:t>
            </a:r>
            <a:r>
              <a:rPr lang="en-US" sz="2000" dirty="0" err="1"/>
              <a:t>måle</a:t>
            </a:r>
            <a:r>
              <a:rPr lang="en-US" sz="2000" dirty="0"/>
              <a:t> </a:t>
            </a:r>
            <a:r>
              <a:rPr lang="en-US" sz="2000" dirty="0" err="1"/>
              <a:t>behandlingskvalitet</a:t>
            </a:r>
            <a:r>
              <a:rPr lang="en-US" sz="2000" dirty="0"/>
              <a:t>, men </a:t>
            </a:r>
            <a:r>
              <a:rPr lang="en-US" sz="2000" dirty="0" err="1"/>
              <a:t>konceptet</a:t>
            </a:r>
            <a:r>
              <a:rPr lang="en-US" sz="2000" dirty="0"/>
              <a:t> med digital </a:t>
            </a:r>
            <a:r>
              <a:rPr lang="en-US" sz="2000" dirty="0" err="1"/>
              <a:t>udsendelse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spørgeskemaer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app, </a:t>
            </a:r>
            <a:r>
              <a:rPr lang="en-US" sz="2000" dirty="0" err="1"/>
              <a:t>fungerede</a:t>
            </a:r>
            <a:r>
              <a:rPr lang="en-US" sz="2000" dirty="0"/>
              <a:t>. </a:t>
            </a:r>
          </a:p>
          <a:p>
            <a:pPr marL="0" indent="0">
              <a:spcAft>
                <a:spcPts val="800"/>
              </a:spcAft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901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1DDD41A6-09DD-B336-B89C-DD5D4DB7A11B}"/>
              </a:ext>
            </a:extLst>
          </p:cNvPr>
          <p:cNvSpPr txBox="1">
            <a:spLocks/>
          </p:cNvSpPr>
          <p:nvPr/>
        </p:nvSpPr>
        <p:spPr>
          <a:xfrm>
            <a:off x="1233984" y="908720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Aft>
                <a:spcPts val="800"/>
              </a:spcAft>
            </a:pPr>
            <a:r>
              <a:rPr lang="en-US" sz="2000" b="1" dirty="0" err="1"/>
              <a:t>Perspektiver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 err="1"/>
              <a:t>Øget</a:t>
            </a:r>
            <a:r>
              <a:rPr lang="en-US" sz="2000" dirty="0"/>
              <a:t> </a:t>
            </a:r>
            <a:r>
              <a:rPr lang="en-US" sz="2000" dirty="0" err="1"/>
              <a:t>brug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digitale</a:t>
            </a:r>
            <a:r>
              <a:rPr lang="en-US" sz="2000" dirty="0"/>
              <a:t> </a:t>
            </a:r>
            <a:r>
              <a:rPr lang="en-US" sz="2000" dirty="0" err="1"/>
              <a:t>patientrapporterede</a:t>
            </a:r>
            <a:r>
              <a:rPr lang="en-US" sz="2000" dirty="0"/>
              <a:t> </a:t>
            </a:r>
            <a:r>
              <a:rPr lang="en-US" sz="2000" dirty="0" err="1"/>
              <a:t>oplysninger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det </a:t>
            </a:r>
            <a:r>
              <a:rPr lang="en-US" sz="2000" dirty="0" err="1"/>
              <a:t>danske</a:t>
            </a:r>
            <a:r>
              <a:rPr lang="en-US" sz="2000" dirty="0"/>
              <a:t> </a:t>
            </a:r>
            <a:r>
              <a:rPr lang="en-US" sz="2000" dirty="0" err="1"/>
              <a:t>sundhedssystem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for </a:t>
            </a:r>
            <a:r>
              <a:rPr lang="en-US" sz="2000" dirty="0" err="1"/>
              <a:t>eksempel</a:t>
            </a:r>
            <a:r>
              <a:rPr lang="en-US" sz="2000" dirty="0"/>
              <a:t> </a:t>
            </a:r>
            <a:r>
              <a:rPr lang="en-US" sz="2000" dirty="0" err="1"/>
              <a:t>spørgeskemaet</a:t>
            </a:r>
            <a:r>
              <a:rPr lang="en-US" sz="2000" dirty="0"/>
              <a:t> QoR-15, giver </a:t>
            </a:r>
            <a:r>
              <a:rPr lang="en-US" sz="2000" dirty="0" err="1"/>
              <a:t>mulighed</a:t>
            </a:r>
            <a:r>
              <a:rPr lang="en-US" sz="2000" dirty="0"/>
              <a:t> for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struktureret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valideret</a:t>
            </a:r>
            <a:r>
              <a:rPr lang="en-US" sz="2000" dirty="0"/>
              <a:t> </a:t>
            </a:r>
            <a:r>
              <a:rPr lang="en-US" sz="2000" dirty="0" err="1"/>
              <a:t>kvalitetsopfølgning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alle </a:t>
            </a:r>
            <a:r>
              <a:rPr lang="en-US" sz="2000" dirty="0" err="1"/>
              <a:t>kirurgiske</a:t>
            </a:r>
            <a:r>
              <a:rPr lang="en-US" sz="2000" dirty="0"/>
              <a:t> </a:t>
            </a:r>
            <a:r>
              <a:rPr lang="en-US" sz="2000" dirty="0" err="1"/>
              <a:t>indgreb</a:t>
            </a:r>
            <a:r>
              <a:rPr lang="en-US" sz="2000" dirty="0"/>
              <a:t>. 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Med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øget</a:t>
            </a:r>
            <a:r>
              <a:rPr lang="en-US" sz="2000" dirty="0"/>
              <a:t> </a:t>
            </a:r>
            <a:r>
              <a:rPr lang="en-US" sz="2000" dirty="0" err="1"/>
              <a:t>besvarelsesprocent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bred </a:t>
            </a:r>
            <a:r>
              <a:rPr lang="en-US" sz="2000" dirty="0" err="1"/>
              <a:t>implementering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tværs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afdelinger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hospitaler</a:t>
            </a:r>
            <a:r>
              <a:rPr lang="en-US" sz="2000" dirty="0"/>
              <a:t> </a:t>
            </a:r>
            <a:r>
              <a:rPr lang="en-US" sz="2000" dirty="0" err="1"/>
              <a:t>vil</a:t>
            </a:r>
            <a:r>
              <a:rPr lang="en-US" sz="2000" dirty="0"/>
              <a:t> det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muligt</a:t>
            </a:r>
            <a:r>
              <a:rPr lang="en-US" sz="2000" dirty="0"/>
              <a:t> at </a:t>
            </a:r>
            <a:r>
              <a:rPr lang="en-US" sz="2000" dirty="0" err="1"/>
              <a:t>monitorere</a:t>
            </a:r>
            <a:r>
              <a:rPr lang="en-US" sz="2000" dirty="0"/>
              <a:t> </a:t>
            </a:r>
            <a:r>
              <a:rPr lang="en-US" sz="2000" dirty="0" err="1"/>
              <a:t>kvaliteten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de </a:t>
            </a:r>
            <a:r>
              <a:rPr lang="en-US" sz="2000" dirty="0" err="1"/>
              <a:t>enkelte</a:t>
            </a:r>
            <a:r>
              <a:rPr lang="en-US" sz="2000" dirty="0"/>
              <a:t> </a:t>
            </a:r>
            <a:r>
              <a:rPr lang="en-US" sz="2000" dirty="0" err="1"/>
              <a:t>behandlinger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forløb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individ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gruppeniveau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87035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193039144106622"/>
</p:tagLst>
</file>

<file path=ppt/theme/theme1.xml><?xml version="1.0" encoding="utf-8"?>
<a:theme xmlns:a="http://schemas.openxmlformats.org/drawingml/2006/main" name="REGION H Hospital PowerPoint Skabelon_DKfinal">
  <a:themeElements>
    <a:clrScheme name="Region Hovedstaden Blue">
      <a:dk1>
        <a:srgbClr val="333333"/>
      </a:dk1>
      <a:lt1>
        <a:srgbClr val="FFFFFF"/>
      </a:lt1>
      <a:dk2>
        <a:srgbClr val="575757"/>
      </a:dk2>
      <a:lt2>
        <a:srgbClr val="CCEBFA"/>
      </a:lt2>
      <a:accent1>
        <a:srgbClr val="99D7F6"/>
      </a:accent1>
      <a:accent2>
        <a:srgbClr val="333333"/>
      </a:accent2>
      <a:accent3>
        <a:srgbClr val="4DB9EF"/>
      </a:accent3>
      <a:accent4>
        <a:srgbClr val="666666"/>
      </a:accent4>
      <a:accent5>
        <a:srgbClr val="19A5EA"/>
      </a:accent5>
      <a:accent6>
        <a:srgbClr val="999999"/>
      </a:accent6>
      <a:hlink>
        <a:srgbClr val="007DBB"/>
      </a:hlink>
      <a:folHlink>
        <a:srgbClr val="808080"/>
      </a:folHlink>
    </a:clrScheme>
    <a:fontScheme name="Region Hovedstad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F4A60"/>
        </a:solidFill>
        <a:ln w="9525">
          <a:solidFill>
            <a:srgbClr val="1F4A60"/>
          </a:solidFill>
        </a:ln>
      </a:spPr>
      <a:bodyPr lIns="0" tIns="0" rIns="0" bIns="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1F293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GION H PowerPoint Skabelon_DK.potx" id="{26986A75-4BB5-4C20-9DD6-E823FDD01161}" vid="{1F3D9A04-036F-41B4-8EF4-D6B3C5EA408C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05359336269917","enableDocumentContentUpdater":true,"version":"1.3"}]]></TemplafySlideTemplateConfiguration>
</file>

<file path=customXml/item10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650348665569","enableDocumentContentUpdater":true,"version":"1.3"}]]></TemplafySlideTemplateConfiguration>
</file>

<file path=customXml/item3.xml><?xml version="1.0" encoding="utf-8"?>
<TemplafyFormConfiguration><![CDATA[{"formFields":[{"required":false,"placeholder":"Præsentationens titel/beskrivelse (venstre sidefod)","lines":0,"helpTexts":{"prefix":"","postfix":""},"spacing":{},"type":"textBox","name":"PresentationTitle","label":"Titel/beskrivelse","fullyQualifiedName":"PresentationTitle"},{"required":false,"placeholder":"","lines":0,"helpTexts":{"prefix":"Indsæt ønsket dato (fjerner brugernavnet)","postfix":""},"spacing":{},"type":"textBox","name":"Manuel_dato","label":"Dato","fullyQualifiedName":"Manuel_dato"}],"formDataEntries":[]}]]></TemplafyForm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6973038327532712","enableDocumentContentUpdater":true,"version":"1.3"}]]></TemplafySlideTemplateConfiguration>
</file>

<file path=customXml/item5.xml><?xml version="1.0" encoding="utf-8"?>
<TemplafySlideTemplateConfiguration><![CDATA[{"documentContentValidatorConfiguration":{"enableDocumentContentValidator":false,"documentContentValidatorVersion":0},"elementsMetadata":[],"slideId":"636973038323624315","enableDocumentContentUpdater":true,"version":"1.3"}]]></TemplafySlide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TemplateConfiguration><![CDATA[{"elementsMetadata":[{"type":"shape","id":"e3368ed3-b6df-4e7d-8aa5-ea99a4d9d303","elementConfiguration":{"inheritDimensions":"inheritNone","width":"1.9 cm","height":"1.9 cm","disableUpdates":false,"type":"image"}},{"type":"shape","id":"7b3ba6e2-14b2-4a16-b377-5d612b6e3914","elementConfiguration":{"binding":"UserProfile.Office.Virksomhed_{{DocumentLanguage}}","disableUpdates":false,"type":"text"}},{"type":"shape","id":"17516cd1-f356-4cee-8b68-f972b367132c","elementConfiguration":{"binding":"UserProfile.CenterFreeText","visibility":{"action":"hide","binding":"UserProfile.Centers.CenterUI","operator":"notEquals","compareValue":"Intet valgt"},"disableUpdates":false,"type":"text"}},{"type":"shape","id":"7fc51c7d-9c5e-4103-9f6f-ae41abe0f9c6","elementConfiguration":{"binding":"UserProfile.Centers.Center_{{DocumentLanguage}}","visibility":{"action":"hide","binding":"UserProfile.Centers.CenterUI","operator":"equals","compareValue":"Intet valgt"},"disableUpdates":false,"type":"text"}},{"type":"shape","id":"5ea54a4f-5f59-42a6-81be-ea0534385f4b","elementConfiguration":{"binding":"Form.PresentationTitle","disableUpdates":false,"type":"text"}},{"type":"shape","id":"6661ffba-9c1a-4c87-aacd-5ae54c44190a","elementConfiguration":{"inheritDimensions":"inheritNone","width":"1.9 cm","height":"1.9 cm","binding":"UserProfile.Office.LogoColor_DCU","disableUpdates":false,"type":"image"}},{"type":"shape","id":"a1996c76-1f0b-40be-af93-eca44dac5ebb","elementConfiguration":{"inheritDimensions":"inheritNone","width":"3.68 cm","height":"1.17 cm","binding":"UserProfile.EkstraLogo.ExtraLogoPPNEGDCU_{{DocumentLanguage}}","disableUpdates":false,"type":"image"}},{"type":"shape","id":"bdc5ebed-9ffa-4b11-8aed-7543bb09f19a","elementConfiguration":{"inheritDimensions":"inheritNone","width":"2.42 cm","height":"2.5 cm","binding":"UserProfile.EkstraLogo.ExtraLogoFive_PP_DCU_{{DocumentLanguage}}","disableUpdates":false,"type":"image"}},{"type":"shape","id":"34c6b892-c183-4e8e-a23b-bd2b26ef729e","elementConfiguration":{"inheritDimensions":"inheritNone","width":"2.42 cm","height":"2.5 cm","binding":"UserProfile.EkstraLogo.ExtraLogoTwo_PP_DCU_{{DocumentLanguage}}","disableUpdates":false,"type":"image"}},{"type":"shape","id":"83051f6f-fd8c-47c9-9ea1-e51f094be199","elementConfiguration":{"binding":"UserProfile.Name","visibility":{"action":"hide","binding":"Form.Manuel_dato","operator":"notEquals","compareValue":""},"disableUpdates":false,"type":"text"}},{"type":"shape","id":"e7121500-5d7e-4636-92a8-c33df8b81b68","elementConfiguration":{"binding":"Form.Manuel_dato","visibility":{"action":"hide","operator":"equals","compareValue":""},"disableUpdates":false,"type":"text"}},{"type":"shape","id":"12eaadfb-b718-41dd-a45a-f0613baf0279","elementConfiguration":{"inheritDimensions":"inheritNone","width":"6.05 cm","height":"1.9 cm","binding":"UserProfile.EkstraLogo.ExtraLogoSix_PP_DCU_{{DocumentLanguage}}","disableUpdates":false,"type":"image"}},{"type":"shape","id":"684f68d3-bbad-4c05-872f-5e8045bf5446","elementConfiguration":{"inheritDimensions":"inheritWidth","width":"1.91 cm","binding":"UserProfile.Office.LogoH_PP_DCU","disableUpdates":false,"type":"image"}},{"type":"shape","id":"78da96f6-1490-4780-803a-34b60b2f0790","elementConfiguration":{"inheritDimensions":"inheritNone","width":"3.68 cm","height":"1.17 cm","binding":"UserProfile.EkstraLogo.ExtraLogoPPDCU_{{DocumentLanguage}}","disableUpdates":false,"type":"image"}},{"type":"shape","id":"a6ad4670-bf38-4799-840c-7a312238785f","elementConfiguration":{"binding":"UserProfile.Office.Virksomhed_{{DocumentLanguage}}","disableUpdates":false,"type":"text"}},{"type":"shape","id":"d2624f78-30f4-45ec-a92e-b9a6dfca8c6a","elementConfiguration":{"binding":"UserProfile.CenterFreeText","visibility":{"action":"hide","binding":"UserProfile.Centers.CenterUI","operator":"notEquals","compareValue":"Intet valgt"},"disableUpdates":false,"type":"text"}},{"type":"shape","id":"23756e82-26ff-4b3f-9740-59bec0d60408","elementConfiguration":{"binding":"UserProfile.Centers.Center_{{DocumentLanguage}}","visibility":{"action":"hide","binding":"UserProfile.Centers.CenterUI","operator":"equals","compareValue":"Intet valgt"},"disableUpdates":false,"type":"text"}},{"type":"shape","id":"38951409-791a-4cf9-b638-cbafe8d9e02a","elementConfiguration":{"binding":"Form.PresentationTitle","disableUpdates":false,"type":"text"}},{"type":"shape","id":"c1e2ec78-254b-4f6d-89cd-393559c0c56f","elementConfiguration":{"inheritDimensions":"inheritNone","width":"2.42 cm","height":"2.5 cm","binding":"UserProfile.EkstraLogo.ExtraLogoFive_PP_DCU_{{DocumentLanguage}}","disableUpdates":false,"type":"image"}},{"type":"shape","id":"b365993e-1c03-4f0f-a7c4-3b2d7ffc53d8","elementConfiguration":{"inheritDimensions":"inheritNone","width":"2.42 cm","height":"2.5 cm","binding":"UserProfile.EkstraLogo.ExtraLogoTwo_PP_DCU_{{DocumentLanguage}}","disableUpdates":false,"type":"image"}},{"type":"shape","id":"88d87b7d-6029-458c-b3a7-3a8de0c62f49","elementConfiguration":{"binding":"UserProfile.Name","visibility":{"action":"hide","binding":"Form.Manuel_dato","operator":"notEquals","compareValue":""},"disableUpdates":false,"type":"text"}},{"type":"shape","id":"83094403-ed59-49d1-a463-89ee6c3c4481","elementConfiguration":{"binding":"Form.Manuel_dato","visibility":{"action":"hide","operator":"equals","compareValue":""},"disableUpdates":false,"type":"text"}},{"type":"shape","id":"1a0f1938-f514-4768-a55e-4cec3343673b","elementConfiguration":{"inheritDimensions":"inheritNone","width":"1.9 cm","height":"19.05 cm","binding":"UserProfile.Office.LogoColor_DCU","disableUpdates":false,"type":"image"}},{"type":"shape","id":"028cb8a8-c79b-421c-9c2c-c73bc1fcda21","elementConfiguration":{"inheritDimensions":"inheritNone","width":"6.05 cm","height":"1.9 cm","binding":"UserProfile.EkstraLogo.ExtraLogoSix_PP_DCU_{{DocumentLanguage}}","disableUpdates":false,"type":"image"}},{"type":"shape","id":"8d586042-5e61-462a-a7de-7a32ac685c91","elementConfiguration":{"inheritDimensions":"inheritWidth","width":"1.91 cm","binding":"UserProfile.Office.LogoH_PP_DCU","disableUpdates":false,"type":"image"}},{"type":"shape","id":"1e75c0dd-be99-440a-bf81-f4554f17c8b6","elementConfiguration":{"binding":"UserProfile.Office.Virksomhed_{{DocumentLanguage}}","disableUpdates":false,"type":"text"}},{"type":"shape","id":"0e9e4b83-8e1a-41a2-a5d6-7b58be554a88","elementConfiguration":{"binding":"UserProfile.CenterFreeText","visibility":{"action":"hide","binding":"UserProfile.Centers.CenterUI","operator":"notEquals","compareValue":"Intet valgt"},"disableUpdates":false,"type":"text"}},{"type":"shape","id":"8afe28b4-c5c7-46cd-9704-56739dd03ba5","elementConfiguration":{"binding":"UserProfile.Centers.Center_{{DocumentLanguage}}","visibility":{"action":"hide","binding":"UserProfile.Centers.CenterUI","operator":"equals","compareValue":"Intet valgt"},"disableUpdates":false,"type":"text"}},{"type":"shape","id":"35bfd44a-8c58-4774-99bd-5ca51cf12a50","elementConfiguration":{"binding":"Form.PresentationTitle","disableUpdates":false,"type":"text"}},{"type":"shape","id":"200aa954-51ae-4066-90cd-9ca13ffddb4a","elementConfiguration":{"inheritDimensions":"inheritNone","width":"1.9 cm","height":"1.9 cm","binding":"UserProfile.Office.LogoColor_DCU","disableUpdates":false,"type":"image"}},{"type":"shape","id":"9fc4c9db-2810-436b-8dff-24cd0d39b0ba","elementConfiguration":{"inheritDimensions":"inheritNone","width":"3.68 cm","height":"1.17 cm","binding":"UserProfile.EkstraLogo.ExtraLogoPPNEGDCU_{{DocumentLanguage}}","disableUpdates":false,"type":"image"}},{"type":"shape","id":"361c9060-79a2-4059-a49b-5fccb741821d","elementConfiguration":{"inheritDimensions":"inheritNone","width":"2.42 cm","height":"2.5 cm","binding":"UserProfile.EkstraLogo.ExtraLogoFive_PP_DCU_{{DocumentLanguage}}","disableUpdates":false,"type":"image"}},{"type":"shape","id":"6c3acf12-aeb9-4039-b82f-ec394e820fc2","elementConfiguration":{"inheritDimensions":"inheritNone","width":"2.42 cm","height":"2.5 cm","binding":"UserProfile.EkstraLogo.ExtraLogoTwo_PP_DCU_{{DocumentLanguage}}","disableUpdates":false,"type":"image"}},{"type":"shape","id":"1ededc74-296b-4cd2-964a-a411ce13e813","elementConfiguration":{"binding":"UserProfile.Name","visibility":{"action":"hide","binding":"Form.Manuel_dato","operator":"notEquals","compareValue":""},"disableUpdates":false,"type":"text"}},{"type":"shape","id":"f59983f0-2277-42fe-bb43-4e77e186bf93","elementConfiguration":{"binding":"Form.Manuel_dato","visibility":{"action":"hide","operator":"equals","compareValue":""},"disableUpdates":false,"type":"text"}},{"type":"shape","id":"88787ea1-2260-4f66-b5b2-57317078c24d","elementConfiguration":{"inheritDimensions":"inheritNone","width":"6.05 cm","height":"1.9 cm","binding":"UserProfile.EkstraLogo.ExtraLogoSix_PP_DCU_{{DocumentLanguage}}","disableUpdates":false,"type":"image"}},{"type":"shape","id":"8b2a1493-b169-4b9c-9f29-67444ec4b8a5","elementConfiguration":{"inheritDimensions":"inheritWidth","width":"1.91 cm","binding":"UserProfile.Office.LogoH_PP_DCU","disableUpdates":false,"type":"image"}},{"type":"shape","id":"18bd16ee-4e2e-4c17-95de-1e59325bfe5e","elementConfiguration":{"binding":"UserProfile.Office.Virksomhed_{{DocumentLanguage}}","disableUpdates":false,"type":"text"}},{"type":"shape","id":"e853ed1f-70c0-4704-97b9-c06422ee864e","elementConfiguration":{"binding":"UserProfile.CenterFreeText","visibility":{"action":"hide","binding":"UserProfile.Centers.CenterUI","operator":"notEquals","compareValue":"Intet valgt"},"disableUpdates":false,"type":"text"}},{"type":"shape","id":"c59127ca-2f62-4dbf-99d4-20cbf739fad3","elementConfiguration":{"binding":"UserProfile.Centers.Center_{{DocumentLanguage}}","visibility":{"action":"hide","binding":"UserProfile.Centers.CenterUI","operator":"equals","compareValue":"Intet valgt"},"disableUpdates":false,"type":"text"}},{"type":"shape","id":"093f0cd5-5a3b-4380-9309-31c3d5975a00","elementConfiguration":{"binding":"Form.PresentationTitle","disableUpdates":false,"type":"text"}},{"type":"shape","id":"797ef987-a3f7-4329-b179-35cf599c31ec","elementConfiguration":{"inheritDimensions":"inheritNone","width":"1.9 cm","height":"1.9 cm","binding":"UserProfile.Office.LogoColor_DCU","disableUpdates":false,"type":"image"}},{"type":"shape","id":"636c3da5-e854-4a1a-b3c5-0099f62c78d8","elementConfiguration":{"inheritDimensions":"inheritNone","width":"3.68 cm","height":"1.17 cm","binding":"UserProfile.EkstraLogo.ExtraLogoPPNEGDCU_{{DocumentLanguage}}","disableUpdates":false,"type":"image"}},{"type":"shape","id":"ddebf5e5-64c2-479d-914e-2c1720710109","elementConfiguration":{"inheritDimensions":"inheritNone","width":"2.42 cm","height":"2.5 cm","binding":"UserProfile.EkstraLogo.ExtraLogoFive_PP_DCU_{{DocumentLanguage}}","disableUpdates":false,"type":"image"}},{"type":"shape","id":"f82c368d-e226-4256-bf82-7f486cb661e7","elementConfiguration":{"inheritDimensions":"inheritNone","width":"2.42 cm","height":"2.5 cm","binding":"UserProfile.EkstraLogo.ExtraLogoTwo_PP_DCU_{{DocumentLanguage}}","disableUpdates":false,"type":"image"}},{"type":"shape","id":"aafde38d-e862-406b-99b1-7f56e6f9673c","elementConfiguration":{"binding":"UserProfile.Name","visibility":{"action":"hide","binding":"Form.Manuel_dato","operator":"notEquals","compareValue":""},"disableUpdates":false,"type":"text"}},{"type":"shape","id":"6c157d42-7d32-4f99-bd55-0fc3a5bada58","elementConfiguration":{"binding":"Form.Manuel_dato","visibility":{"action":"hide","operator":"equals","compareValue":""},"disableUpdates":false,"type":"text"}},{"type":"shape","id":"5b40858a-3a2a-42a0-8026-b3ef835cdb9c","elementConfiguration":{"inheritDimensions":"inheritNone","width":"6.05 cm","height":"1.9 cm","binding":"UserProfile.EkstraLogo.ExtraLogoSix_PP_DCU_{{DocumentLanguage}}","disableUpdates":false,"type":"image"}},{"type":"shape","id":"84f23ba7-ad50-432a-96b4-4367be4cf30b","elementConfiguration":{"inheritDimensions":"inheritWidth","width":"1.91 cm","binding":"UserProfile.Office.LogoH_PP_DCU","disableUpdates":false,"type":"image"}},{"type":"shape","id":"5645e59a-987c-4de6-974b-257d0b8d147c","elementConfiguration":{"inheritDimensions":"inheritNone","width":"33.89 cm","height":"19.07 cm","binding":"UserProfile.Centers.VaelgKorrektSkabelon169DCU","disableUpdates":false,"type":"image"}},{"type":"shape","id":"72413cfb-e409-4864-a0ab-85e92d6e6fb9","elementConfiguration":{"inheritDimensions":"inheritNone","width":"33.89 cm","height":"19.07 cm","binding":"UserProfile.Centers.VaelgKorrektSkabelon169DCU","disableUpdates":false,"type":"image"}},{"type":"shape","id":"f864dd17-4a1d-4123-95a5-4d918b164995","elementConfiguration":{"binding":"Form.PresentationTitle","disableUpdates":false,"type":"text"}},{"type":"shape","id":"89323a69-4ba3-4f55-be71-26e3393d7ba3","elementConfiguration":{"binding":"UserProfile.Name","visibility":{"action":"hide","binding":"Form.Manuel_dato","operator":"notEquals","compareValue":""},"disableUpdates":false,"type":"text"}},{"type":"shape","id":"d7cbb35a-f15c-4dcf-b81d-465d3fd51ba4","elementConfiguration":{"inheritDimensions":"inheritNone","width":"3.68 cm","height":"1.17 cm","binding":"UserProfile.EkstraLogo.ExtraLogoPPNEGDCU_{{DocumentLanguage}}","disableUpdates":false,"type":"image"}},{"type":"shape","id":"dc5ee2d3-8b8c-4bc1-8288-a50e0b817144","elementConfiguration":{"inheritDimensions":"inheritNone","width":"2.42 cm","height":"2.5 cm","binding":"UserProfile.EkstraLogo.ExtraLogoFive_PP_DCU_{{DocumentLanguage}}","disableUpdates":false,"type":"image"}},{"type":"shape","id":"27b103cb-6515-423a-b908-22ee6fa2109b","elementConfiguration":{"inheritDimensions":"inheritNone","width":"2.42 cm","height":"2.5 cm","binding":"UserProfile.EkstraLogo.ExtraLogoTwo_PP_DCU_{{DocumentLanguage}}","disableUpdates":false,"type":"image"}},{"type":"shape","id":"489e42f2-d2c7-4573-b843-96230ce97108","elementConfiguration":{"binding":"UserProfile.Office.Virksomhed_{{DocumentLanguage}}","disableUpdates":false,"type":"text"}},{"type":"shape","id":"c8f3a561-5cf7-47ac-bf18-8462a7b87d8d","elementConfiguration":{"binding":"UserProfile.CenterFreeText","visibility":{"action":"hide","binding":"UserProfile.Centers.CenterUI","operator":"notEquals","compareValue":"Intet valgt"},"disableUpdates":false,"type":"text"}},{"type":"shape","id":"473ea428-47c5-4453-9a7d-5a3036f6c0fd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5528b923-3862-4685-a9f9-e87b6bfc53a8","elementConfiguration":{"binding":"Form.Manuel_dato","visibility":{"action":"hide","operator":"equals","compareValue":""},"disableUpdates":false,"type":"text"}},{"type":"shape","id":"24d8ba99-b801-45c9-9ebc-02db6e9954b1","elementConfiguration":{"inheritDimensions":"inheritNone","width":"1.9 cm","height":"19.05 cm","binding":"UserProfile.Office.LogoColor_DCU","disableUpdates":false,"type":"image"}},{"type":"shape","id":"073447f5-793d-4374-accf-3f29464d63ad","elementConfiguration":{"inheritDimensions":"inheritNone","width":"6.05 cm","height":"1.9 cm","binding":"UserProfile.EkstraLogo.ExtraLogoSix_PP_DCU_{{DocumentLanguage}}","disableUpdates":false,"type":"image"}},{"type":"shape","id":"a23421c7-5dc8-4721-9df4-852e3d223ba4","elementConfiguration":{"inheritDimensions":"inheritWidth","width":"1.91 cm","binding":"UserProfile.Office.LogoH_PP_DCU","disableUpdates":false,"type":"image"}},{"type":"shape","id":"81ef6626-908c-4d68-9a18-85e9017192de","elementConfiguration":{"inheritDimensions":"inheritNone","width":"1.9 cm","height":"19.05 cm","binding":"UserProfile.Office.LogoColor_DCU","disableUpdates":false,"type":"image"}},{"type":"shape","id":"9fa1a4ce-094d-4f65-b131-a78370916ca9","elementConfiguration":{"inheritDimensions":"inheritNone","width":"3.68 cm","height":"1.17 cm","binding":"UserProfile.EkstraLogo.ExtraLogoPPNEGDCU_{{DocumentLanguage}}","disableUpdates":false,"type":"image"}},{"type":"shape","id":"ad2e65e5-4304-4f80-8fca-b422c78fa10f","elementConfiguration":{"binding":"UserProfile.Office.Virksomhed_{{DocumentLanguage}}","disableUpdates":false,"type":"text"}},{"type":"shape","id":"67251004-8cc2-4b0e-aa04-5a1cb9b8f8b1","elementConfiguration":{"binding":"UserProfile.CenterFreeText","visibility":{"action":"hide","binding":"UserProfile.Centers.CenterUI","operator":"notEquals","compareValue":"Intet valgt","compareValues":[""]},"disableUpdates":false,"type":"text"}},{"type":"shape","id":"b83e7f10-9310-4e2b-b93f-1995fd3c8ef4","elementConfiguration":{"binding":"UserProfile.Centers.Center_{{DocumentLanguage}}","visibility":{"action":"hide","binding":"UserProfile.Centers.CenterUI","operator":"equals","compareValue":"Intet valgt"},"disableUpdates":false,"type":"text"}},{"type":"shape","id":"e9393320-a35d-48c7-9d10-3fb4d34c5321","elementConfiguration":{"binding":"Form.PresentationTitle","disableUpdates":false,"type":"text"}},{"type":"shape","id":"872f447b-ad5e-40c4-98b6-7a672f8456d0","elementConfiguration":{"inheritDimensions":"inheritNone","width":"2.42 cm","height":"2.5 cm","binding":"UserProfile.EkstraLogo.ExtraLogoFive_PP_DCU_{{DocumentLanguage}}","disableUpdates":false,"type":"image"}},{"type":"shape","id":"f8bb0c79-217b-422f-a920-57d3a613c242","elementConfiguration":{"inheritDimensions":"inheritNone","width":"2.42 cm","height":"2.5 cm","binding":"UserProfile.EkstraLogo.ExtraLogoTwo_PP_DCU_{{DocumentLanguage}}","disableUpdates":false,"type":"image"}},{"type":"shape","id":"d3c58c4e-0ed7-435f-9948-f259397ed533","elementConfiguration":{"binding":"UserProfile.Name","visibility":{"action":"hide","binding":"Form.Manuel_dato","operator":"notEquals","compareValue":""},"disableUpdates":false,"type":"text"}},{"type":"shape","id":"4295380e-8793-4ec7-b8d4-b78a1238e44f","elementConfiguration":{"binding":"Form.Manuel_dato","visibility":{"action":"hide","operator":"equals","compareValue":""},"disableUpdates":false,"type":"text"}},{"type":"shape","id":"6eda1a5f-e32f-45f2-952f-8f23bd9d04cf","elementConfiguration":{"inheritDimensions":"inheritNone","width":"6.05 cm","height":"1.9 cm","binding":"UserProfile.EkstraLogo.ExtraLogoSixNEG_PP_DCU_{{DocumentLanguage}}","disableUpdates":false,"type":"image"}},{"type":"shape","id":"a5ddad3e-4c21-483c-b4f3-7878f49985b0","elementConfiguration":{"inheritDimensions":"inheritWidth","width":"1.91 cm","binding":"UserProfile.Office.LogoH_PP_DCU","disableUpdates":false,"type":"image"}},{"type":"shape","id":"246cec23-b50d-4227-bd3f-7bc2b1559e86","elementConfiguration":{"inheritDimensions":"inheritNone","width":"33.89 cm","height":"19.07 cm","binding":"UserProfile.Centers.VaelgKorrektSkabelon169DCU","disableUpdates":false,"type":"image"}},{"type":"shape","id":"30ab37f5-c38e-4178-8fd7-c572c97eff7c","elementConfiguration":{"inheritDimensions":"inheritNone","width":"33.89 cm","height":"19.07 cm","binding":"UserProfile.Centers.VaelgKorrektSkabelon169DCU","disableUpdates":false,"type":"image"}},{"type":"shape","id":"aa5e1625-ad7f-4712-b0d0-3b30edeeca86","elementConfiguration":{"binding":"Form.PresentationTitle","disableUpdates":false,"type":"text"}},{"type":"shape","id":"16a3c4ff-80c3-482d-8b93-d80eda76bae7","elementConfiguration":{"binding":"UserProfile.Name","visibility":{"action":"hide","binding":"Form.Manuel_dato","operator":"notEquals","compareValue":""},"disableUpdates":false,"type":"text"}},{"type":"shape","id":"18ba30ac-ebff-4762-90cd-28790e55d276","elementConfiguration":{"inheritDimensions":"inheritNone","width":"3.68 cm","height":"1.17 cm","binding":"UserProfile.EkstraLogo.ExtraLogoPPNEGDCU_{{DocumentLanguage}}","disableUpdates":false,"type":"image"}},{"type":"shape","id":"74e422ef-f732-40ca-908b-cc40305db167","elementConfiguration":{"inheritDimensions":"inheritNone","width":"2.42 cm","height":"2.5 cm","binding":"UserProfile.EkstraLogo.ExtraLogoFive_PP_DCU_{{DocumentLanguage}}","disableUpdates":false,"type":"image"}},{"type":"shape","id":"4162c5ff-e32f-414c-ad0c-9937b3f462a6","elementConfiguration":{"inheritDimensions":"inheritNone","width":"2.42 cm","height":"2.5 cm","binding":"UserProfile.EkstraLogo.ExtraLogoTwo_PP_DCU_{{DocumentLanguage}}","disableUpdates":false,"type":"image"}},{"type":"shape","id":"feba6b9e-0962-4409-b0e7-c3c7b438e159","elementConfiguration":{"binding":"UserProfile.Office.Virksomhed_{{DocumentLanguage}}","disableUpdates":false,"type":"text"}},{"type":"shape","id":"21f8849d-7ba0-4fb4-b332-9a06a6f5cc1b","elementConfiguration":{"binding":"UserProfile.CenterFreeText","visibility":{"action":"hide","binding":"UserProfile.Centers.CenterUI","operator":"notEquals","compareValue":"Intet valgt"},"disableUpdates":false,"type":"text"}},{"type":"shape","id":"2513de26-c0f3-4a23-a937-0ffe156b44ea","elementConfiguration":{"binding":"UserProfile.Centers.Center_{{DocumentLanguage}}","visibility":{"action":"hide","binding":"UserProfile.Centers.CenterUI","operator":"equals","compareValue":"Intet valgt","compareValues":[]},"disableUpdates":false,"type":"text"}},{"type":"shape","id":"30e6d130-b4cc-49ec-ab8a-684d98ed8584","elementConfiguration":{"binding":"Form.Manuel_dato","visibility":{"action":"hide","operator":"equals","compareValue":""},"disableUpdates":false,"type":"text"}},{"type":"shape","id":"6bca3cea-9a8b-4854-8a88-1b9d5eee4913","elementConfiguration":{"inheritDimensions":"inheritNone","width":"1.9 cm","height":"19.05 cm","binding":"UserProfile.Office.LogoColor_DCU","disableUpdates":false,"type":"image"}},{"type":"shape","id":"6a2086c9-55f1-4079-ad73-ae8bfd5cdf51","elementConfiguration":{"inheritDimensions":"inheritNone","width":"6.05 cm","height":"1.9 cm","binding":"UserProfile.EkstraLogo.ExtraLogoSix_PP_DCU_{{DocumentLanguage}}","disableUpdates":false,"type":"image"}},{"type":"shape","id":"e91054a8-9038-45ee-82e1-2d25755899e6","elementConfiguration":{"inheritDimensions":"inheritWidth","width":"1.91 cm","binding":"UserProfile.Office.LogoH_PP_DCU","disableUpdates":false,"type":"image"}},{"type":"shape","id":"0da2f44f-bd8d-4cb9-9299-b1e5b1a080ae","elementConfiguration":{"binding":"UserProfile.Office.Virksomhed_{{DocumentLanguage}}","disableUpdates":false,"type":"text"}},{"type":"shape","id":"5bd70aae-fb02-4357-9738-8100481f91b1","elementConfiguration":{"binding":"UserProfile.CenterFreeText","visibility":{"action":"hide","binding":"UserProfile.Centers.CenterUI","operator":"notEquals","compareValue":"Intet valgt","compareValues":[""]},"disableUpdates":false,"type":"text"}},{"type":"shape","id":"a143e7b6-cee0-4e01-945d-95b0902d2035","elementConfiguration":{"binding":"UserProfile.Centers.Center_{{DocumentLanguage}}","visibility":{"action":"hide","binding":"UserProfile.Centers.CenterUI","operator":"equals","compareValue":"Intet valgt"},"disableUpdates":false,"type":"text"}},{"type":"shape","id":"af6e2ebb-1b64-4436-a857-db641369529f","elementConfiguration":{"binding":"Form.PresentationTitle","disableUpdates":false,"type":"text"}},{"type":"shape","id":"ed0ab3c3-994d-47ca-95f3-19c629ad9f6a","elementConfiguration":{"inheritDimensions":"inheritNone","width":"1.9 cm","height":"1.9 cm","binding":"UserProfile.Office.LogoColor_DCU","disableUpdates":false,"type":"image"}},{"type":"shape","id":"0465b45a-fbb8-4daa-a5e1-012d276933ff","elementConfiguration":{"inheritDimensions":"inheritNone","width":"3.68 cm","height":"1.17 cm","binding":"UserProfile.EkstraLogo.ExtraLogoPPNEGDCU_{{DocumentLanguage}}","disableUpdates":false,"type":"image"}},{"type":"shape","id":"04ff0a56-240b-4eae-b9f2-3fc1d5603e56","elementConfiguration":{"inheritDimensions":"inheritNone","width":"2.42 cm","height":"2.5 cm","binding":"UserProfile.EkstraLogo.ExtraLogoFive_PP_DCU_{{DocumentLanguage}}","disableUpdates":false,"type":"image"}},{"type":"shape","id":"497f104c-f785-4f80-a7d6-efc7a184ad7b","elementConfiguration":{"inheritDimensions":"inheritNone","width":"2.42 cm","height":"2.5 cm","binding":"UserProfile.EkstraLogo.ExtraLogoTwo_PP_DCU_{{DocumentLanguage}}","disableUpdates":false,"type":"image"}},{"type":"shape","id":"890460a6-6916-4599-9a05-14fc70a74563","elementConfiguration":{"binding":"UserProfile.Name","visibility":{"action":"hide","binding":"Form.Manuel_dato","operator":"notEquals","compareValue":""},"disableUpdates":false,"type":"text"}},{"type":"shape","id":"a3f64fb1-5b71-4e68-8518-d9ba9996fd3c","elementConfiguration":{"binding":"Form.Manuel_dato","visibility":{"action":"hide","operator":"equals","compareValue":""},"disableUpdates":false,"type":"text"}},{"type":"shape","id":"00f3376a-9721-495d-9dda-81fc09e37716","elementConfiguration":{"inheritDimensions":"inheritNone","width":"6.05 cm","height":"1.9 cm","binding":"UserProfile.EkstraLogo.ExtraLogoSix_PP_DCU_{{DocumentLanguage}}","disableUpdates":false,"type":"image"}},{"type":"shape","id":"56a7d8bc-9ff5-430d-b521-92ba87681939","elementConfiguration":{"inheritDimensions":"inheritWidth","width":"1.91 cm","binding":"UserProfile.Office.LogoH_PP_DCU","disableUpdates":false,"type":"image"}},{"type":"shape","id":"bade2662-95d7-441d-bc38-633d9851a5b4","elementConfiguration":{"binding":"UserProfile.Office.Virksomhed_{{DocumentLanguage}}","disableUpdates":false,"type":"text"}},{"type":"shape","id":"f005d807-6f2a-415e-bcde-accc66f43cfc","elementConfiguration":{"binding":"UserProfile.CenterFreeText","visibility":{"action":"hide","binding":"UserProfile.Centers.CenterUI","operator":"notEquals","compareValue":"Intet valgt"},"disableUpdates":false,"type":"text"}},{"type":"shape","id":"956afc51-d90b-47c1-a092-982891d1e05e","elementConfiguration":{"binding":"UserProfile.Centers.Center_{{DocumentLanguage}}","visibility":{"action":"hide","binding":"UserProfile.Centers.CenterUI","operator":"equals","compareValue":"Intet valgt"},"disableUpdates":false,"type":"text"}},{"type":"shape","id":"2da151bd-6306-4d7b-b531-ff202db7f814","elementConfiguration":{"binding":"Form.PresentationTitle","disableUpdates":false,"type":"text"}},{"type":"shape","id":"1a089b98-2777-44ba-b89a-22da5f7b5b1b","elementConfiguration":{"inheritDimensions":"inheritNone","width":"1.9 cm","height":"1.9 cm","binding":"UserProfile.Office.LogoColor_DCU","disableUpdates":false,"type":"image"}},{"type":"shape","id":"85ed18c9-0c95-4160-a64c-01c920bb9c7a","elementConfiguration":{"inheritDimensions":"inheritNone","width":"3.68 cm","height":"1.17 cm","binding":"UserProfile.EkstraLogo.ExtraLogoPPNEGDCU_{{DocumentLanguage}}","disableUpdates":false,"type":"image"}},{"type":"shape","id":"765a02b4-054a-46d9-940e-d82911707a6b","elementConfiguration":{"inheritDimensions":"inheritNone","width":"2.42 cm","height":"2.5 cm","binding":"UserProfile.EkstraLogo.ExtraLogoFive_PP_DCU_{{DocumentLanguage}}","disableUpdates":false,"type":"image"}},{"type":"shape","id":"d14efaf2-37da-43cb-bc52-6bdab7443d0e","elementConfiguration":{"inheritDimensions":"inheritNone","width":"2.42 cm","height":"2.5 cm","binding":"UserProfile.EkstraLogo.ExtraLogoTwo_PP_DCU_{{DocumentLanguage}}","disableUpdates":false,"type":"image"}},{"type":"shape","id":"114b6ec6-efc5-41da-960f-48fda8ba6840","elementConfiguration":{"binding":"UserProfile.Name","visibility":{"action":"hide","binding":"Form.Manuel_dato","operator":"notEquals","compareValue":""},"disableUpdates":false,"type":"text"}},{"type":"shape","id":"2e7f40f6-3408-4601-90f4-0a4fcb132c94","elementConfiguration":{"binding":"Form.Manuel_dato","visibility":{"action":"hide","operator":"equals","compareValue":""},"disableUpdates":false,"type":"text"}},{"type":"shape","id":"a6bb71aa-48ef-48fa-967c-7e44f892f9b4","elementConfiguration":{"inheritDimensions":"inheritNone","width":"6.05 cm","height":"1.9 cm","binding":"UserProfile.EkstraLogo.ExtraLogoSix_PP_DCU_{{DocumentLanguage}}","disableUpdates":false,"type":"image"}},{"type":"shape","id":"5cca2be4-c732-4f67-a24a-71ad84e03bd0","elementConfiguration":{"inheritDimensions":"inheritWidth","width":"1.91 cm","binding":"UserProfile.Office.LogoH_PP_DCU","disableUpdates":false,"type":"image"}},{"type":"shape","id":"f765621e-4572-44d5-a9c3-9c40a0ed4ab6","elementConfiguration":{"binding":"UserProfile.Office.Virksomhed_{{DocumentLanguage}}","disableUpdates":false,"type":"text"}},{"type":"shape","id":"6cd3fd42-3a34-48eb-bd4d-acdfe7634beb","elementConfiguration":{"binding":"UserProfile.CenterFreeText","visibility":{"action":"hide","binding":"UserProfile.Centers.CenterUI","operator":"notEquals","compareValue":"Intet valgt"},"disableUpdates":false,"type":"text"}},{"type":"shape","id":"fbc11bcf-6c53-4068-8da7-3cb79cef989e","elementConfiguration":{"binding":"UserProfile.Centers.Center_{{DocumentLanguage}}","visibility":{"action":"hide","binding":"UserProfile.Centers.CenterUI","operator":"equals","compareValue":"Intet valgt"},"disableUpdates":false,"type":"text"}},{"type":"shape","id":"33f82928-eeac-4296-8db2-bc7e9a2d557d","elementConfiguration":{"binding":"Form.PresentationTitle","disableUpdates":false,"type":"text"}},{"type":"shape","id":"a9c3c1a8-fe38-441b-b09a-126c5088c518","elementConfiguration":{"inheritDimensions":"inheritNone","width":"1.9 cm","height":"1.9 cm","binding":"UserProfile.Office.LogoColor_DCU","disableUpdates":false,"type":"image"}},{"type":"shape","id":"f04cdbc7-805e-470c-ad6e-472868a2e90f","elementConfiguration":{"inheritDimensions":"inheritNone","width":"3.68 cm","height":"1.17 cm","binding":"UserProfile.EkstraLogo.ExtraLogoPPNEGDCU_{{DocumentLanguage}}","disableUpdates":false,"type":"image"}},{"type":"shape","id":"fc1542eb-38f2-473b-b86e-fe4dacf2b2a2","elementConfiguration":{"inheritDimensions":"inheritNone","width":"2.42 cm","height":"2.5 cm","binding":"UserProfile.EkstraLogo.ExtraLogoFive_PP_DCU_{{DocumentLanguage}}","disableUpdates":false,"type":"image"}},{"type":"shape","id":"a1d81c4c-bb29-42e4-956d-4ee164868369","elementConfiguration":{"inheritDimensions":"inheritNone","width":"2.42 cm","height":"2.5 cm","binding":"UserProfile.EkstraLogo.ExtraLogoTwo_PP_DCU_{{DocumentLanguage}}","disableUpdates":false,"type":"image"}},{"type":"shape","id":"5db87096-6bc4-4bae-ab11-98e436aa9983","elementConfiguration":{"binding":"UserProfile.Name","visibility":{"action":"hide","binding":"Form.Manuel_dato","operator":"notEquals","compareValue":""},"disableUpdates":false,"type":"text"}},{"type":"shape","id":"8f569ea9-cc74-488f-8bbd-c1f0ecf32b8e","elementConfiguration":{"binding":"Form.Manuel_dato","visibility":{"action":"hide","operator":"equals","compareValue":""},"disableUpdates":false,"type":"text"}},{"type":"shape","id":"4159178e-98ec-4e0a-ba3b-108dfeadff6c","elementConfiguration":{"inheritDimensions":"inheritNone","width":"6.05 cm","height":"1.9 cm","binding":"UserProfile.EkstraLogo.ExtraLogoSix_PP_DCU_{{DocumentLanguage}}","disableUpdates":false,"type":"image"}},{"type":"shape","id":"b9587209-95fd-4978-8957-929f137acdb3","elementConfiguration":{"inheritDimensions":"inheritWidth","width":"1.91 cm","binding":"UserProfile.Office.LogoH_PP_DCU","disableUpdates":false,"type":"image"}},{"type":"shape","id":"38d5ac03-5198-473e-a47e-e2d07445440e","elementConfiguration":{"inheritDimensions":"inheritNone","width":"1.9 cm","height":"1.9 cm","binding":"UserProfile.Office.LogoColor_DCU","disableUpdates":false,"type":"image"}},{"type":"shape","id":"ce36e4f7-2037-4bd7-8e67-9f35ae9c6098","elementConfiguration":{"binding":"UserProfile.Office.Virksomhed_{{DocumentLanguage}}","disableUpdates":false,"type":"text"}},{"type":"shape","id":"d495cae3-7c06-40ea-b61e-6f7650756ded","elementConfiguration":{"binding":"UserProfile.CenterFreeText","visibility":{"action":"hide","binding":"UserProfile.Centers.CenterUI","operator":"notEquals","compareValue":"Intet valgt"},"disableUpdates":false,"type":"text"}},{"type":"shape","id":"b4681301-48a4-4dd7-9c55-4da646587d0f","elementConfiguration":{"binding":"UserProfile.Centers.Center_{{DocumentLanguage}}","visibility":{"action":"hide","binding":"UserProfile.Centers.CenterUI","operator":"equals","compareValue":"Intet valgt"},"disableUpdates":false,"type":"text"}},{"type":"shape","id":"1cc2e022-0a11-4ccd-99e9-8d2614dedaf4","elementConfiguration":{"binding":"Form.PresentationTitle","disableUpdates":false,"type":"text"}},{"type":"shape","id":"a68c1b0d-1b4c-4f3c-a202-d06c35e07ac8","elementConfiguration":{"inheritDimensions":"inheritNone","width":"3.68 cm","height":"1.17 cm","binding":"UserProfile.EkstraLogo.ExtraLogoPPNEGDCU_{{DocumentLanguage}}","disableUpdates":false,"type":"image"}},{"type":"shape","id":"f474505a-d1aa-4008-a635-f5c83202104c","elementConfiguration":{"inheritDimensions":"inheritNone","width":"2.42 cm","height":"2.5 cm","binding":"UserProfile.EkstraLogo.ExtraLogoFive_PP_DCU_{{DocumentLanguage}}","disableUpdates":false,"type":"image"}},{"type":"shape","id":"c944e119-5d48-4e90-a2a2-4662a98505a6","elementConfiguration":{"inheritDimensions":"inheritNone","width":"2.42 cm","height":"2.5 cm","binding":"UserProfile.EkstraLogo.ExtraLogoTwo_PP_DCU_{{DocumentLanguage}}","disableUpdates":false,"type":"image"}},{"type":"shape","id":"3686b626-4741-4d8f-a328-1456c8c69cbd","elementConfiguration":{"binding":"UserProfile.Name","visibility":{"action":"hide","binding":"Form.Manuel_dato","operator":"notEquals","compareValue":""},"disableUpdates":false,"type":"text"}},{"type":"shape","id":"c1bc46c9-b0a5-429a-82c1-b69d615e42ec","elementConfiguration":{"binding":"Form.Manuel_dato","visibility":{"action":"hide","operator":"equals","compareValue":""},"disableUpdates":false,"type":"text"}},{"type":"shape","id":"9f72af2a-b782-4772-b6f3-d21115571295","elementConfiguration":{"inheritDimensions":"inheritNone","width":"6.05 cm","height":"1.9 cm","binding":"UserProfile.EkstraLogo.ExtraLogoSix_PP_DCU_{{DocumentLanguage}}","disableUpdates":false,"type":"image"}},{"type":"shape","id":"c894282f-71ed-4d1c-b82e-4e71c83dd08d","elementConfiguration":{"inheritDimensions":"inheritWidth","width":"1.91 cm","binding":"UserProfile.Office.LogoH_PP_DCU","disableUpdates":false,"type":"image"}},{"type":"shape","id":"68b89a95-6a81-4bd0-ae6d-44dd2e061055","elementConfiguration":{"binding":"UserProfile.Office.Virksomhed_{{DocumentLanguage}}","disableUpdates":false,"type":"text"}},{"type":"shape","id":"3cf77540-8c1d-4d07-8b12-2a5b8cc4951a","elementConfiguration":{"binding":"UserProfile.CenterFreeText","visibility":{"action":"hide","binding":"UserProfile.Centers.CenterUI","operator":"notEquals","compareValue":"Intet valgt"},"disableUpdates":false,"type":"text"}},{"type":"shape","id":"818930c2-4bcb-4933-9ba9-3b48cd9c775f","elementConfiguration":{"binding":"UserProfile.Centers.Center_{{DocumentLanguage}}","visibility":{"action":"hide","binding":"UserProfile.Centers.CenterUI","operator":"equals","compareValue":"Intet valgt"},"disableUpdates":false,"type":"text"}},{"type":"shape","id":"e7b99c57-2bb2-40cb-9632-65bb9a1eb316","elementConfiguration":{"binding":"Form.PresentationTitle","disableUpdates":false,"type":"text"}},{"type":"shape","id":"cd98d2f4-a8d3-4ae7-9394-3cf06fcf9ff0","elementConfiguration":{"inheritDimensions":"inheritNone","width":"1.9 cm","height":"1.9 cm","binding":"UserProfile.Office.LogoColor_DCU","disableUpdates":false,"type":"image"}},{"type":"shape","id":"d8c280cc-913a-4a5e-8fae-d021ff78df8d","elementConfiguration":{"inheritDimensions":"inheritNone","width":"3.68 cm","height":"1.17 cm","binding":"UserProfile.EkstraLogo.ExtraLogoPPNEGDCU_{{DocumentLanguage}}","disableUpdates":false,"type":"image"}},{"type":"shape","id":"1f733241-9f01-4364-96ce-8c5f5898c854","elementConfiguration":{"inheritDimensions":"inheritNone","width":"2.42 cm","height":"2.5 cm","binding":"UserProfile.EkstraLogo.ExtraLogoFive_PP_DCU_{{DocumentLanguage}}","disableUpdates":false,"type":"image"}},{"type":"shape","id":"56226872-8317-4a6d-84ff-c0a926b0003b","elementConfiguration":{"inheritDimensions":"inheritNone","width":"2.42 cm","height":"2.5 cm","binding":"UserProfile.EkstraLogo.ExtraLogoTwo_PP_DCU_{{DocumentLanguage}}","disableUpdates":false,"type":"image"}},{"type":"shape","id":"4e26b83a-7a92-4854-9f1a-bb01f4d5ec5f","elementConfiguration":{"binding":"UserProfile.Name","visibility":{"action":"hide","binding":"Form.Manuel_dato","operator":"notEquals","compareValue":""},"disableUpdates":false,"type":"text"}},{"type":"shape","id":"9e5e3858-81c6-46af-9401-e756a004e19f","elementConfiguration":{"binding":"Form.Manuel_dato","visibility":{"action":"hide","operator":"equals","compareValue":""},"disableUpdates":false,"type":"text"}},{"type":"shape","id":"60a3dfb8-6f04-44cf-9e02-a86895311776","elementConfiguration":{"inheritDimensions":"inheritNone","width":"6.05 cm","height":"1.9 cm","binding":"UserProfile.EkstraLogo.ExtraLogoSix_PP_DCU_{{DocumentLanguage}}","disableUpdates":false,"type":"image"}},{"type":"shape","id":"8bf27447-c7be-41c2-91f0-29f39c3488cd","elementConfiguration":{"inheritDimensions":"inheritWidth","width":"1.91 cm","binding":"UserProfile.Office.LogoH_PP_DCU","disableUpdates":false,"type":"image"}},{"type":"shape","id":"d4cb5f9e-2d19-4be3-9242-20eaa5dbfaa8","elementConfiguration":{"inheritDimensions":"inheritNone","width":"3.68 cm","height":"1.17 cm","binding":"UserProfile.EkstraLogo.ExtraLogoPPDCU_{{DocumentLanguage}}","disableUpdates":false,"type":"image"}},{"type":"shape","id":"2c3e919f-093a-410f-8ea8-29a986bd3345","elementConfiguration":{"binding":"UserProfile.Office.Virksomhed_{{DocumentLanguage}}","disableUpdates":false,"type":"text"}},{"type":"shape","id":"d609ab11-2ccb-445b-9ad5-1a42df8509d9","elementConfiguration":{"binding":"UserProfile.CenterFreeText","visibility":{"action":"hide","binding":"UserProfile.Centers.CenterUI","operator":"notEquals","compareValue":"Intet valgt"},"disableUpdates":false,"type":"text"}},{"type":"shape","id":"1b4d1670-5138-40ec-abbf-39c6407c11ca","elementConfiguration":{"binding":"UserProfile.Centers.Center_{{DocumentLanguage}}","visibility":{"action":"hide","binding":"UserProfile.Centers.CenterUI","operator":"equals","compareValue":"Intet valgt"},"disableUpdates":false,"type":"text"}},{"type":"shape","id":"c441e938-c808-4719-867f-4bdcd425c857","elementConfiguration":{"binding":"Form.PresentationTitle","disableUpdates":false,"type":"text"}},{"type":"shape","id":"77c3528a-f34a-44a5-b5b4-cc8171cac0e0","elementConfiguration":{"inheritDimensions":"inheritNone","width":"2.42 cm","height":"2.5 cm","binding":"UserProfile.EkstraLogo.ExtraLogoFive_PP_DCU_{{DocumentLanguage}}","disableUpdates":false,"type":"image"}},{"type":"shape","id":"f6d75786-617d-4963-9cc4-6dc041ec7115","elementConfiguration":{"inheritDimensions":"inheritNone","width":"2.42 cm","height":"2.5 cm","binding":"UserProfile.EkstraLogo.ExtraLogoTwo_PP_DCU_{{DocumentLanguage}}","disableUpdates":false,"type":"image"}},{"type":"shape","id":"040201c3-d77e-4974-b3ad-bf26abb09da9","elementConfiguration":{"binding":"UserProfile.Name","visibility":{"action":"hide","binding":"Form.Manuel_dato","operator":"notEquals","compareValue":""},"disableUpdates":false,"type":"text"}},{"type":"shape","id":"19f0e4ff-9aa1-4c39-a3ee-21dc36838a20","elementConfiguration":{"binding":"Form.Manuel_dato","visibility":{"action":"hide","operator":"equals","compareValue":""},"disableUpdates":false,"type":"text"}},{"type":"shape","id":"4e19dfa5-1310-461b-83af-86c2238afaf1","elementConfiguration":{"inheritDimensions":"inheritNone","width":"1.9 cm","height":"19.05 cm","binding":"UserProfile.Office.LogoColor_DCU","disableUpdates":false,"type":"image"}},{"type":"shape","id":"2eb6eaf2-5980-4d63-b3b7-9d73df7bacfa","elementConfiguration":{"inheritDimensions":"inheritNone","width":"6.05 cm","height":"1.9 cm","binding":"UserProfile.EkstraLogo.ExtraLogoSix_PP_DCU_{{DocumentLanguage}}","disableUpdates":false,"type":"image"}},{"type":"shape","id":"9ff27568-a98c-41e4-a020-eb3f0b89c5fd","elementConfiguration":{"inheritDimensions":"inheritWidth","width":"1.91 cm","binding":"UserProfile.Office.LogoH_PP_DCU","disableUpdates":false,"type":"image"}},{"type":"shape","id":"a115d7f6-af69-41a1-9b13-a665fa588e40","elementConfiguration":{"binding":"UserProfile.Office.Virksomhed_{{DocumentLanguage}}","disableUpdates":false,"type":"text"}},{"type":"shape","id":"6119a9f8-f569-4259-be8e-42f32f197958","elementConfiguration":{"binding":"UserProfile.CenterFreeText","visibility":{"action":"hide","binding":"UserProfile.Centers.CenterUI","operator":"notEquals","compareValue":"Intet valgt"},"disableUpdates":false,"type":"text"}},{"type":"shape","id":"c86fbee6-0270-4280-94f5-58e2fa58db9d","elementConfiguration":{"binding":"UserProfile.Centers.Center_{{DocumentLanguage}}","visibility":{"action":"hide","binding":"UserProfile.Centers.CenterUI","operator":"equals","compareValue":"Intet valgt"},"disableUpdates":false,"type":"text"}},{"type":"shape","id":"619d62a7-5f44-4b92-bb1f-ba183814ad7c","elementConfiguration":{"binding":"Form.PresentationTitle","disableUpdates":false,"type":"text"}},{"type":"shape","id":"e1858041-1d02-4cc5-ba2b-ab5327bacf8f","elementConfiguration":{"inheritDimensions":"inheritNone","width":"1.9 cm","height":"1.9 cm","binding":"UserProfile.Office.LogoColor_DCU","disableUpdates":false,"type":"image"}},{"type":"shape","id":"ca050d22-14fa-4219-b88c-9dc7020a3188","elementConfiguration":{"inheritDimensions":"inheritNone","width":"3.68 cm","height":"1.17 cm","binding":"UserProfile.EkstraLogo.ExtraLogoPPNEGDCU_{{DocumentLanguage}}","disableUpdates":false,"type":"image"}},{"type":"shape","id":"fdec226b-9d6a-4f13-8810-d9f0ef7cb9c4","elementConfiguration":{"inheritDimensions":"inheritNone","width":"2.42 cm","height":"2.5 cm","binding":"UserProfile.EkstraLogo.ExtraLogoFive_PP_DCU_{{DocumentLanguage}}","disableUpdates":false,"type":"image"}},{"type":"shape","id":"9670374b-09b8-4bfe-9dff-733494f8665c","elementConfiguration":{"inheritDimensions":"inheritNone","width":"2.42 cm","height":"2.5 cm","binding":"UserProfile.EkstraLogo.ExtraLogoTwo_PP_DCU_{{DocumentLanguage}}","disableUpdates":false,"type":"image"}},{"type":"shape","id":"5b3cbb43-fc2c-4bac-ad51-e09c15d59936","elementConfiguration":{"binding":"UserProfile.Name","visibility":{"action":"hide","binding":"Form.Manuel_dato","operator":"notEquals","compareValue":""},"disableUpdates":false,"type":"text"}},{"type":"shape","id":"2fe54076-91b5-48e4-a4cc-83ef5f4d2640","elementConfiguration":{"binding":"Form.Manuel_dato","visibility":{"action":"hide","operator":"equals","compareValue":""},"disableUpdates":false,"type":"text"}},{"type":"shape","id":"2004da96-c28c-46da-be95-12028730b5f4","elementConfiguration":{"inheritDimensions":"inheritNone","width":"6.05 cm","height":"1.9 cm","binding":"UserProfile.EkstraLogo.ExtraLogoSix_PP_DCU_{{DocumentLanguage}}","disableUpdates":false,"type":"image"}},{"type":"shape","id":"a9fffa81-b965-4932-a811-ef45d9937317","elementConfiguration":{"inheritDimensions":"inheritWidth","width":"1.91 cm","binding":"UserProfile.Office.LogoH_PP_DCU","disableUpdates":false,"type":"image"}},{"type":"shape","id":"9a44fc4d-eca0-4782-878f-22eb643d7dba","elementConfiguration":{"binding":"UserProfile.Office.Virksomhed_{{DocumentLanguage}}","disableUpdates":false,"type":"text"}},{"type":"shape","id":"efac51b8-0645-4a39-b7bf-2b9d25c608cd","elementConfiguration":{"binding":"UserProfile.CenterFreeText","visibility":{"action":"hide","binding":"UserProfile.Centers.CenterUI","operator":"notEquals","compareValue":"Intet valgt"},"disableUpdates":false,"type":"text"}},{"type":"shape","id":"3f13aeb4-81f3-4d0b-a6c4-5bc6817ea2af","elementConfiguration":{"binding":"UserProfile.Centers.Center_{{DocumentLanguage}}","visibility":{"action":"hide","binding":"UserProfile.Centers.CenterUI","operator":"equals","compareValue":"Intet valgt"},"disableUpdates":false,"type":"text"}},{"type":"shape","id":"1cd55a72-950b-4754-9f2c-6b1222c3f082","elementConfiguration":{"binding":"Form.PresentationTitle","disableUpdates":false,"type":"text"}},{"type":"shape","id":"15ac4f2e-7214-49a7-a5ca-94b01b23c2f0","elementConfiguration":{"inheritDimensions":"inheritNone","width":"2.42 cm","height":"2.5 cm","binding":"UserProfile.EkstraLogo.ExtraLogoFive_PP_DCU_{{DocumentLanguage}}","disableUpdates":false,"type":"image"}},{"type":"shape","id":"6a54ac71-9201-4bc2-9c2a-622992597270","elementConfiguration":{"inheritDimensions":"inheritNone","width":"2.42 cm","height":"2.5 cm","binding":"UserProfile.EkstraLogo.ExtraLogoTwo_PP_DCU_{{DocumentLanguage}}","disableUpdates":false,"type":"image"}},{"type":"shape","id":"71ac38ef-d72a-4d70-b421-998ab6382e2c","elementConfiguration":{"binding":"UserProfile.Name","visibility":{"action":"hide","binding":"Form.Manuel_dato","operator":"notEquals","compareValue":""},"disableUpdates":false,"type":"text"}},{"type":"shape","id":"99f0a614-e147-4a3b-aae7-bfa012683bb7","elementConfiguration":{"binding":"Form.Manuel_dato","visibility":{"action":"hide","operator":"equals","compareValue":""},"disableUpdates":false,"type":"text"}},{"type":"shape","id":"446933a3-7d53-4eb8-86ff-babd7558f86a","elementConfiguration":{"inheritDimensions":"inheritNone","width":"1.9 cm","height":"19.05 cm","binding":"UserProfile.Office.LogoColor_DCU","disableUpdates":false,"type":"image"}},{"type":"shape","id":"3382fa2d-e894-4f43-ba5d-009f18b16351","elementConfiguration":{"inheritDimensions":"inheritNone","width":"3.68 cm","height":"1.17 cm","binding":"UserProfile.EkstraLogo.ExtraLogoPPNEGDCU_{{DocumentLanguage}}","disableUpdates":false,"type":"image"}},{"type":"shape","id":"20313fe6-7dd2-4263-abc5-f387a7cfb42d","elementConfiguration":{"inheritDimensions":"inheritNone","width":"6.05 cm","height":"1.9 cm","binding":"UserProfile.EkstraLogo.ExtraLogoSix_PP_DCU_{{DocumentLanguage}}","disableUpdates":false,"type":"image"}},{"type":"shape","id":"f1f9f509-d736-49a3-9f5e-18417a3f506e","elementConfiguration":{"inheritDimensions":"inheritWidth","width":"1.91 cm","binding":"UserProfile.Office.LogoH_PP_DCU","disableUpdates":false,"type":"image"}}],"transformationConfigurations":[{"colorTheme":"{{UserProfile.Office.ApplyColorTheme}}","originalColorThemeXml":"<a:clrScheme name=\"REGION H Hospital\" xmlns:a=\"http://schemas.openxmlformats.org/drawingml/2006/main\"><a:dk1><a:srgbClr val=\"333333\" /></a:dk1><a:lt1><a:srgbClr val=\"FFFFFF\" /></a:lt1><a:dk2><a:srgbClr val=\"575757\" /></a:dk2><a:lt2><a:srgbClr val=\"CCEBFA\" /></a:lt2><a:accent1><a:srgbClr val=\"99D7F6\" /></a:accent1><a:accent2><a:srgbClr val=\"333333\" /></a:accent2><a:accent3><a:srgbClr val=\"4DB9EF\" /></a:accent3><a:accent4><a:srgbClr val=\"666666\" /></a:accent4><a:accent5><a:srgbClr val=\"19A5EA\" /></a:accent5><a:accent6><a:srgbClr val=\"999999\" /></a:accent6><a:hlink><a:srgbClr val=\"0086CC\" /></a:hlink><a:folHlink><a:srgbClr val=\"808080\" /></a:folHlink></a:clrScheme>","disableUpdates":false,"type":"colorTheme"}],"templateName":"","templateDescription":"","enableDocumentContentUpdater":true,"version":"1.3"}]]></Templafy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026957DE-A263-4C3E-96D4-107DEBA1D471}">
  <ds:schemaRefs/>
</ds:datastoreItem>
</file>

<file path=customXml/itemProps10.xml><?xml version="1.0" encoding="utf-8"?>
<ds:datastoreItem xmlns:ds="http://schemas.openxmlformats.org/officeDocument/2006/customXml" ds:itemID="{BE8F26EB-1153-4B98-AAC3-D117DA0F337D}">
  <ds:schemaRefs/>
</ds:datastoreItem>
</file>

<file path=customXml/itemProps2.xml><?xml version="1.0" encoding="utf-8"?>
<ds:datastoreItem xmlns:ds="http://schemas.openxmlformats.org/officeDocument/2006/customXml" ds:itemID="{1D7E9E62-33BB-4D1B-A60A-11F6213652CE}">
  <ds:schemaRefs/>
</ds:datastoreItem>
</file>

<file path=customXml/itemProps3.xml><?xml version="1.0" encoding="utf-8"?>
<ds:datastoreItem xmlns:ds="http://schemas.openxmlformats.org/officeDocument/2006/customXml" ds:itemID="{B0D2E709-FA3C-4E2D-A1F5-DD257C406372}">
  <ds:schemaRefs/>
</ds:datastoreItem>
</file>

<file path=customXml/itemProps4.xml><?xml version="1.0" encoding="utf-8"?>
<ds:datastoreItem xmlns:ds="http://schemas.openxmlformats.org/officeDocument/2006/customXml" ds:itemID="{E53D1538-2B10-42E3-B3A2-D052B27F0EF7}">
  <ds:schemaRefs/>
</ds:datastoreItem>
</file>

<file path=customXml/itemProps5.xml><?xml version="1.0" encoding="utf-8"?>
<ds:datastoreItem xmlns:ds="http://schemas.openxmlformats.org/officeDocument/2006/customXml" ds:itemID="{7FA764BE-93AE-4A1F-94F8-EB73EE3F6FA7}">
  <ds:schemaRefs/>
</ds:datastoreItem>
</file>

<file path=customXml/itemProps6.xml><?xml version="1.0" encoding="utf-8"?>
<ds:datastoreItem xmlns:ds="http://schemas.openxmlformats.org/officeDocument/2006/customXml" ds:itemID="{7200C2A8-2F34-4CEB-AC93-8D1E85273CDA}">
  <ds:schemaRefs/>
</ds:datastoreItem>
</file>

<file path=customXml/itemProps7.xml><?xml version="1.0" encoding="utf-8"?>
<ds:datastoreItem xmlns:ds="http://schemas.openxmlformats.org/officeDocument/2006/customXml" ds:itemID="{5DFC8546-DDC8-489F-B7A8-6D524B97984E}">
  <ds:schemaRefs/>
</ds:datastoreItem>
</file>

<file path=customXml/itemProps8.xml><?xml version="1.0" encoding="utf-8"?>
<ds:datastoreItem xmlns:ds="http://schemas.openxmlformats.org/officeDocument/2006/customXml" ds:itemID="{978984FF-6C25-4FD4-85EA-2F9586C8CA61}">
  <ds:schemaRefs/>
</ds:datastoreItem>
</file>

<file path=customXml/itemProps9.xml><?xml version="1.0" encoding="utf-8"?>
<ds:datastoreItem xmlns:ds="http://schemas.openxmlformats.org/officeDocument/2006/customXml" ds:itemID="{B518EF32-D7ED-4D8E-80D0-C33C01DB34B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1096</Words>
  <Application>Microsoft Office PowerPoint</Application>
  <PresentationFormat>Widescreen</PresentationFormat>
  <Paragraphs>103</Paragraphs>
  <Slides>10</Slides>
  <Notes>9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REGION H Hospital PowerPoint Skabelon_DKfinal</vt:lpstr>
      <vt:lpstr>Quality of recovery (QoR) efter elektiv kirurgi, målt med digitalt QoR-15D spørgeskema. Dagkirurgisk Afdeling 141, Hvidovre Hospital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2015-01-13T08:58:59Z</dcterms:created>
  <dcterms:modified xsi:type="dcterms:W3CDTF">2023-06-12T14:24:00Z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www.skabelondesign.dk</vt:lpwstr>
  </property>
  <property fmtid="{D5CDD505-2E9C-101B-9397-08002B2CF9AE}" pid="3" name="TemplafyTimeStamp">
    <vt:lpwstr>2020-08-18T11:59:43.9440160Z</vt:lpwstr>
  </property>
  <property fmtid="{D5CDD505-2E9C-101B-9397-08002B2CF9AE}" pid="4" name="TemplafyTenantId">
    <vt:lpwstr>regionh</vt:lpwstr>
  </property>
  <property fmtid="{D5CDD505-2E9C-101B-9397-08002B2CF9AE}" pid="5" name="TemplafyTemplateId">
    <vt:lpwstr>636933321759797439</vt:lpwstr>
  </property>
  <property fmtid="{D5CDD505-2E9C-101B-9397-08002B2CF9AE}" pid="6" name="TemplafyUserProfileId">
    <vt:lpwstr>637231525589982664</vt:lpwstr>
  </property>
  <property fmtid="{D5CDD505-2E9C-101B-9397-08002B2CF9AE}" pid="7" name="TemplafyLanguageCode">
    <vt:lpwstr>da-DK</vt:lpwstr>
  </property>
</Properties>
</file>